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1" r:id="rId3"/>
    <p:sldId id="264" r:id="rId4"/>
    <p:sldId id="266" r:id="rId5"/>
    <p:sldId id="275" r:id="rId6"/>
    <p:sldId id="267" r:id="rId7"/>
    <p:sldId id="269" r:id="rId8"/>
    <p:sldId id="276" r:id="rId9"/>
    <p:sldId id="433" r:id="rId10"/>
    <p:sldId id="271" r:id="rId11"/>
    <p:sldId id="265" r:id="rId12"/>
    <p:sldId id="430" r:id="rId13"/>
    <p:sldId id="431" r:id="rId14"/>
    <p:sldId id="277" r:id="rId15"/>
    <p:sldId id="274" r:id="rId16"/>
    <p:sldId id="434" r:id="rId17"/>
    <p:sldId id="423" r:id="rId18"/>
    <p:sldId id="272" r:id="rId19"/>
    <p:sldId id="425" r:id="rId20"/>
    <p:sldId id="436" r:id="rId21"/>
    <p:sldId id="424" r:id="rId22"/>
    <p:sldId id="426" r:id="rId23"/>
    <p:sldId id="432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D0F"/>
    <a:srgbClr val="D2C2AB"/>
    <a:srgbClr val="D4C4AD"/>
    <a:srgbClr val="E2D2BB"/>
    <a:srgbClr val="D8C8B1"/>
    <a:srgbClr val="DCD2C3"/>
    <a:srgbClr val="D2C8B9"/>
    <a:srgbClr val="CFC8B9"/>
    <a:srgbClr val="D5C8B9"/>
    <a:srgbClr val="D5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51" d="100"/>
          <a:sy n="51" d="100"/>
        </p:scale>
        <p:origin x="1282" y="53"/>
      </p:cViewPr>
      <p:guideLst>
        <p:guide orient="horz" pos="3974"/>
        <p:guide pos="2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4312-0F9C-704E-A198-A2598C1E66EC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4574-6BB0-D048-A821-38118AFEA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459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C75D-56E8-8948-BB6A-AA895A7662AA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719E1-5010-EA43-BD18-01CEE43E6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833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5"/>
          <p:cNvSpPr/>
          <p:nvPr userDrawn="1"/>
        </p:nvSpPr>
        <p:spPr>
          <a:xfrm>
            <a:off x="1" y="-10625"/>
            <a:ext cx="9156699" cy="6878901"/>
          </a:xfrm>
          <a:custGeom>
            <a:avLst/>
            <a:gdLst>
              <a:gd name="connsiteX0" fmla="*/ 9143999 w 9144000"/>
              <a:gd name="connsiteY0" fmla="*/ 0 h 6866786"/>
              <a:gd name="connsiteX1" fmla="*/ 9143999 w 9144000"/>
              <a:gd name="connsiteY1" fmla="*/ 280769 h 6866786"/>
              <a:gd name="connsiteX2" fmla="*/ 6602415 w 9144000"/>
              <a:gd name="connsiteY2" fmla="*/ 279400 h 6866786"/>
              <a:gd name="connsiteX3" fmla="*/ 5974787 w 9144000"/>
              <a:gd name="connsiteY3" fmla="*/ 710042 h 6866786"/>
              <a:gd name="connsiteX4" fmla="*/ 5349356 w 9144000"/>
              <a:gd name="connsiteY4" fmla="*/ 2442410 h 6866786"/>
              <a:gd name="connsiteX5" fmla="*/ 5664268 w 9144000"/>
              <a:gd name="connsiteY5" fmla="*/ 2865665 h 6866786"/>
              <a:gd name="connsiteX6" fmla="*/ 9143999 w 9144000"/>
              <a:gd name="connsiteY6" fmla="*/ 2863796 h 6866786"/>
              <a:gd name="connsiteX7" fmla="*/ 9144000 w 9144000"/>
              <a:gd name="connsiteY7" fmla="*/ 6858000 h 6866786"/>
              <a:gd name="connsiteX8" fmla="*/ 0 w 9144000"/>
              <a:gd name="connsiteY8" fmla="*/ 6866786 h 6866786"/>
              <a:gd name="connsiteX9" fmla="*/ 0 w 9144000"/>
              <a:gd name="connsiteY9" fmla="*/ 8436 h 6866786"/>
              <a:gd name="connsiteX10" fmla="*/ 9143999 w 9144000"/>
              <a:gd name="connsiteY10" fmla="*/ 0 h 6866786"/>
              <a:gd name="connsiteX0" fmla="*/ 9150349 w 9150349"/>
              <a:gd name="connsiteY0" fmla="*/ 10638 h 6858350"/>
              <a:gd name="connsiteX1" fmla="*/ 9143999 w 9150349"/>
              <a:gd name="connsiteY1" fmla="*/ 272333 h 6858350"/>
              <a:gd name="connsiteX2" fmla="*/ 6602415 w 9150349"/>
              <a:gd name="connsiteY2" fmla="*/ 270964 h 6858350"/>
              <a:gd name="connsiteX3" fmla="*/ 5974787 w 9150349"/>
              <a:gd name="connsiteY3" fmla="*/ 701606 h 6858350"/>
              <a:gd name="connsiteX4" fmla="*/ 5349356 w 9150349"/>
              <a:gd name="connsiteY4" fmla="*/ 2433974 h 6858350"/>
              <a:gd name="connsiteX5" fmla="*/ 5664268 w 9150349"/>
              <a:gd name="connsiteY5" fmla="*/ 2857229 h 6858350"/>
              <a:gd name="connsiteX6" fmla="*/ 9143999 w 9150349"/>
              <a:gd name="connsiteY6" fmla="*/ 2855360 h 6858350"/>
              <a:gd name="connsiteX7" fmla="*/ 9144000 w 9150349"/>
              <a:gd name="connsiteY7" fmla="*/ 6849564 h 6858350"/>
              <a:gd name="connsiteX8" fmla="*/ 0 w 9150349"/>
              <a:gd name="connsiteY8" fmla="*/ 6858350 h 6858350"/>
              <a:gd name="connsiteX9" fmla="*/ 0 w 9150349"/>
              <a:gd name="connsiteY9" fmla="*/ 0 h 6858350"/>
              <a:gd name="connsiteX10" fmla="*/ 9150349 w 9150349"/>
              <a:gd name="connsiteY10" fmla="*/ 10638 h 6858350"/>
              <a:gd name="connsiteX0" fmla="*/ 9156699 w 9156699"/>
              <a:gd name="connsiteY0" fmla="*/ 55145 h 6858350"/>
              <a:gd name="connsiteX1" fmla="*/ 9143999 w 9156699"/>
              <a:gd name="connsiteY1" fmla="*/ 272333 h 6858350"/>
              <a:gd name="connsiteX2" fmla="*/ 6602415 w 9156699"/>
              <a:gd name="connsiteY2" fmla="*/ 270964 h 6858350"/>
              <a:gd name="connsiteX3" fmla="*/ 5974787 w 9156699"/>
              <a:gd name="connsiteY3" fmla="*/ 701606 h 6858350"/>
              <a:gd name="connsiteX4" fmla="*/ 5349356 w 9156699"/>
              <a:gd name="connsiteY4" fmla="*/ 2433974 h 6858350"/>
              <a:gd name="connsiteX5" fmla="*/ 5664268 w 9156699"/>
              <a:gd name="connsiteY5" fmla="*/ 2857229 h 6858350"/>
              <a:gd name="connsiteX6" fmla="*/ 9143999 w 9156699"/>
              <a:gd name="connsiteY6" fmla="*/ 2855360 h 6858350"/>
              <a:gd name="connsiteX7" fmla="*/ 9144000 w 9156699"/>
              <a:gd name="connsiteY7" fmla="*/ 6849564 h 6858350"/>
              <a:gd name="connsiteX8" fmla="*/ 0 w 9156699"/>
              <a:gd name="connsiteY8" fmla="*/ 6858350 h 6858350"/>
              <a:gd name="connsiteX9" fmla="*/ 0 w 9156699"/>
              <a:gd name="connsiteY9" fmla="*/ 0 h 6858350"/>
              <a:gd name="connsiteX10" fmla="*/ 9156699 w 9156699"/>
              <a:gd name="connsiteY10" fmla="*/ 55145 h 6858350"/>
              <a:gd name="connsiteX0" fmla="*/ 9156699 w 9156699"/>
              <a:gd name="connsiteY0" fmla="*/ 0 h 6866787"/>
              <a:gd name="connsiteX1" fmla="*/ 9143999 w 9156699"/>
              <a:gd name="connsiteY1" fmla="*/ 280770 h 6866787"/>
              <a:gd name="connsiteX2" fmla="*/ 6602415 w 9156699"/>
              <a:gd name="connsiteY2" fmla="*/ 279401 h 6866787"/>
              <a:gd name="connsiteX3" fmla="*/ 5974787 w 9156699"/>
              <a:gd name="connsiteY3" fmla="*/ 710043 h 6866787"/>
              <a:gd name="connsiteX4" fmla="*/ 5349356 w 9156699"/>
              <a:gd name="connsiteY4" fmla="*/ 2442411 h 6866787"/>
              <a:gd name="connsiteX5" fmla="*/ 5664268 w 9156699"/>
              <a:gd name="connsiteY5" fmla="*/ 2865666 h 6866787"/>
              <a:gd name="connsiteX6" fmla="*/ 9143999 w 9156699"/>
              <a:gd name="connsiteY6" fmla="*/ 2863797 h 6866787"/>
              <a:gd name="connsiteX7" fmla="*/ 9144000 w 9156699"/>
              <a:gd name="connsiteY7" fmla="*/ 6858001 h 6866787"/>
              <a:gd name="connsiteX8" fmla="*/ 0 w 9156699"/>
              <a:gd name="connsiteY8" fmla="*/ 6866787 h 6866787"/>
              <a:gd name="connsiteX9" fmla="*/ 0 w 9156699"/>
              <a:gd name="connsiteY9" fmla="*/ 8437 h 6866787"/>
              <a:gd name="connsiteX10" fmla="*/ 9156699 w 9156699"/>
              <a:gd name="connsiteY10" fmla="*/ 0 h 6866787"/>
              <a:gd name="connsiteX0" fmla="*/ 9156699 w 9156699"/>
              <a:gd name="connsiteY0" fmla="*/ 0 h 6866787"/>
              <a:gd name="connsiteX1" fmla="*/ 9156699 w 9156699"/>
              <a:gd name="connsiteY1" fmla="*/ 280770 h 6866787"/>
              <a:gd name="connsiteX2" fmla="*/ 6602415 w 9156699"/>
              <a:gd name="connsiteY2" fmla="*/ 279401 h 6866787"/>
              <a:gd name="connsiteX3" fmla="*/ 5974787 w 9156699"/>
              <a:gd name="connsiteY3" fmla="*/ 710043 h 6866787"/>
              <a:gd name="connsiteX4" fmla="*/ 5349356 w 9156699"/>
              <a:gd name="connsiteY4" fmla="*/ 2442411 h 6866787"/>
              <a:gd name="connsiteX5" fmla="*/ 5664268 w 9156699"/>
              <a:gd name="connsiteY5" fmla="*/ 2865666 h 6866787"/>
              <a:gd name="connsiteX6" fmla="*/ 9143999 w 9156699"/>
              <a:gd name="connsiteY6" fmla="*/ 2863797 h 6866787"/>
              <a:gd name="connsiteX7" fmla="*/ 9144000 w 9156699"/>
              <a:gd name="connsiteY7" fmla="*/ 6858001 h 6866787"/>
              <a:gd name="connsiteX8" fmla="*/ 0 w 9156699"/>
              <a:gd name="connsiteY8" fmla="*/ 6866787 h 6866787"/>
              <a:gd name="connsiteX9" fmla="*/ 0 w 9156699"/>
              <a:gd name="connsiteY9" fmla="*/ 8437 h 6866787"/>
              <a:gd name="connsiteX10" fmla="*/ 9156699 w 9156699"/>
              <a:gd name="connsiteY10" fmla="*/ 0 h 6866787"/>
              <a:gd name="connsiteX0" fmla="*/ 9156699 w 9156699"/>
              <a:gd name="connsiteY0" fmla="*/ 0 h 6877076"/>
              <a:gd name="connsiteX1" fmla="*/ 9156699 w 9156699"/>
              <a:gd name="connsiteY1" fmla="*/ 280770 h 6877076"/>
              <a:gd name="connsiteX2" fmla="*/ 6602415 w 9156699"/>
              <a:gd name="connsiteY2" fmla="*/ 279401 h 6877076"/>
              <a:gd name="connsiteX3" fmla="*/ 5974787 w 9156699"/>
              <a:gd name="connsiteY3" fmla="*/ 710043 h 6877076"/>
              <a:gd name="connsiteX4" fmla="*/ 5349356 w 9156699"/>
              <a:gd name="connsiteY4" fmla="*/ 2442411 h 6877076"/>
              <a:gd name="connsiteX5" fmla="*/ 5664268 w 9156699"/>
              <a:gd name="connsiteY5" fmla="*/ 2865666 h 6877076"/>
              <a:gd name="connsiteX6" fmla="*/ 9143999 w 9156699"/>
              <a:gd name="connsiteY6" fmla="*/ 2863797 h 6877076"/>
              <a:gd name="connsiteX7" fmla="*/ 9150350 w 9156699"/>
              <a:gd name="connsiteY7" fmla="*/ 6877076 h 6877076"/>
              <a:gd name="connsiteX8" fmla="*/ 0 w 9156699"/>
              <a:gd name="connsiteY8" fmla="*/ 6866787 h 6877076"/>
              <a:gd name="connsiteX9" fmla="*/ 0 w 9156699"/>
              <a:gd name="connsiteY9" fmla="*/ 8437 h 6877076"/>
              <a:gd name="connsiteX10" fmla="*/ 9156699 w 9156699"/>
              <a:gd name="connsiteY10" fmla="*/ 0 h 6877076"/>
              <a:gd name="connsiteX0" fmla="*/ 9156699 w 9156699"/>
              <a:gd name="connsiteY0" fmla="*/ 10638 h 6887714"/>
              <a:gd name="connsiteX1" fmla="*/ 9156699 w 9156699"/>
              <a:gd name="connsiteY1" fmla="*/ 291408 h 6887714"/>
              <a:gd name="connsiteX2" fmla="*/ 6602415 w 9156699"/>
              <a:gd name="connsiteY2" fmla="*/ 290039 h 6887714"/>
              <a:gd name="connsiteX3" fmla="*/ 5974787 w 9156699"/>
              <a:gd name="connsiteY3" fmla="*/ 720681 h 6887714"/>
              <a:gd name="connsiteX4" fmla="*/ 5349356 w 9156699"/>
              <a:gd name="connsiteY4" fmla="*/ 2453049 h 6887714"/>
              <a:gd name="connsiteX5" fmla="*/ 5664268 w 9156699"/>
              <a:gd name="connsiteY5" fmla="*/ 2876304 h 6887714"/>
              <a:gd name="connsiteX6" fmla="*/ 9143999 w 9156699"/>
              <a:gd name="connsiteY6" fmla="*/ 2874435 h 6887714"/>
              <a:gd name="connsiteX7" fmla="*/ 9150350 w 9156699"/>
              <a:gd name="connsiteY7" fmla="*/ 6887714 h 6887714"/>
              <a:gd name="connsiteX8" fmla="*/ 0 w 9156699"/>
              <a:gd name="connsiteY8" fmla="*/ 6877425 h 6887714"/>
              <a:gd name="connsiteX9" fmla="*/ 0 w 9156699"/>
              <a:gd name="connsiteY9" fmla="*/ 0 h 6887714"/>
              <a:gd name="connsiteX10" fmla="*/ 9156699 w 9156699"/>
              <a:gd name="connsiteY10" fmla="*/ 10638 h 6887714"/>
              <a:gd name="connsiteX0" fmla="*/ 9156699 w 9156699"/>
              <a:gd name="connsiteY0" fmla="*/ 10638 h 6887714"/>
              <a:gd name="connsiteX1" fmla="*/ 9156699 w 9156699"/>
              <a:gd name="connsiteY1" fmla="*/ 291408 h 6887714"/>
              <a:gd name="connsiteX2" fmla="*/ 6602415 w 9156699"/>
              <a:gd name="connsiteY2" fmla="*/ 290039 h 6887714"/>
              <a:gd name="connsiteX3" fmla="*/ 5974787 w 9156699"/>
              <a:gd name="connsiteY3" fmla="*/ 720681 h 6887714"/>
              <a:gd name="connsiteX4" fmla="*/ 5349356 w 9156699"/>
              <a:gd name="connsiteY4" fmla="*/ 2453049 h 6887714"/>
              <a:gd name="connsiteX5" fmla="*/ 5664268 w 9156699"/>
              <a:gd name="connsiteY5" fmla="*/ 2876304 h 6887714"/>
              <a:gd name="connsiteX6" fmla="*/ 9150350 w 9156699"/>
              <a:gd name="connsiteY6" fmla="*/ 6887714 h 6887714"/>
              <a:gd name="connsiteX7" fmla="*/ 0 w 9156699"/>
              <a:gd name="connsiteY7" fmla="*/ 6877425 h 6887714"/>
              <a:gd name="connsiteX8" fmla="*/ 0 w 9156699"/>
              <a:gd name="connsiteY8" fmla="*/ 0 h 6887714"/>
              <a:gd name="connsiteX9" fmla="*/ 9156699 w 9156699"/>
              <a:gd name="connsiteY9" fmla="*/ 10638 h 6887714"/>
              <a:gd name="connsiteX0" fmla="*/ 9156699 w 9275050"/>
              <a:gd name="connsiteY0" fmla="*/ 10638 h 6887714"/>
              <a:gd name="connsiteX1" fmla="*/ 9156699 w 9275050"/>
              <a:gd name="connsiteY1" fmla="*/ 291408 h 6887714"/>
              <a:gd name="connsiteX2" fmla="*/ 6602415 w 9275050"/>
              <a:gd name="connsiteY2" fmla="*/ 290039 h 6887714"/>
              <a:gd name="connsiteX3" fmla="*/ 5974787 w 9275050"/>
              <a:gd name="connsiteY3" fmla="*/ 720681 h 6887714"/>
              <a:gd name="connsiteX4" fmla="*/ 5349356 w 9275050"/>
              <a:gd name="connsiteY4" fmla="*/ 2453049 h 6887714"/>
              <a:gd name="connsiteX5" fmla="*/ 9150350 w 9275050"/>
              <a:gd name="connsiteY5" fmla="*/ 6887714 h 6887714"/>
              <a:gd name="connsiteX6" fmla="*/ 0 w 9275050"/>
              <a:gd name="connsiteY6" fmla="*/ 6877425 h 6887714"/>
              <a:gd name="connsiteX7" fmla="*/ 0 w 9275050"/>
              <a:gd name="connsiteY7" fmla="*/ 0 h 6887714"/>
              <a:gd name="connsiteX8" fmla="*/ 9156699 w 9275050"/>
              <a:gd name="connsiteY8" fmla="*/ 10638 h 6887714"/>
              <a:gd name="connsiteX0" fmla="*/ 9156699 w 9318033"/>
              <a:gd name="connsiteY0" fmla="*/ 10638 h 6887714"/>
              <a:gd name="connsiteX1" fmla="*/ 9156699 w 9318033"/>
              <a:gd name="connsiteY1" fmla="*/ 291408 h 6887714"/>
              <a:gd name="connsiteX2" fmla="*/ 6602415 w 9318033"/>
              <a:gd name="connsiteY2" fmla="*/ 290039 h 6887714"/>
              <a:gd name="connsiteX3" fmla="*/ 5974787 w 9318033"/>
              <a:gd name="connsiteY3" fmla="*/ 720681 h 6887714"/>
              <a:gd name="connsiteX4" fmla="*/ 9150350 w 9318033"/>
              <a:gd name="connsiteY4" fmla="*/ 6887714 h 6887714"/>
              <a:gd name="connsiteX5" fmla="*/ 0 w 9318033"/>
              <a:gd name="connsiteY5" fmla="*/ 6877425 h 6887714"/>
              <a:gd name="connsiteX6" fmla="*/ 0 w 9318033"/>
              <a:gd name="connsiteY6" fmla="*/ 0 h 6887714"/>
              <a:gd name="connsiteX7" fmla="*/ 9156699 w 9318033"/>
              <a:gd name="connsiteY7" fmla="*/ 10638 h 6887714"/>
              <a:gd name="connsiteX0" fmla="*/ 9156699 w 9357158"/>
              <a:gd name="connsiteY0" fmla="*/ 10638 h 6887714"/>
              <a:gd name="connsiteX1" fmla="*/ 9156699 w 9357158"/>
              <a:gd name="connsiteY1" fmla="*/ 291408 h 6887714"/>
              <a:gd name="connsiteX2" fmla="*/ 6602415 w 9357158"/>
              <a:gd name="connsiteY2" fmla="*/ 290039 h 6887714"/>
              <a:gd name="connsiteX3" fmla="*/ 9150350 w 9357158"/>
              <a:gd name="connsiteY3" fmla="*/ 6887714 h 6887714"/>
              <a:gd name="connsiteX4" fmla="*/ 0 w 9357158"/>
              <a:gd name="connsiteY4" fmla="*/ 6877425 h 6887714"/>
              <a:gd name="connsiteX5" fmla="*/ 0 w 9357158"/>
              <a:gd name="connsiteY5" fmla="*/ 0 h 6887714"/>
              <a:gd name="connsiteX6" fmla="*/ 9156699 w 9357158"/>
              <a:gd name="connsiteY6" fmla="*/ 10638 h 6887714"/>
              <a:gd name="connsiteX0" fmla="*/ 9156699 w 9156699"/>
              <a:gd name="connsiteY0" fmla="*/ 10638 h 6887714"/>
              <a:gd name="connsiteX1" fmla="*/ 9156699 w 9156699"/>
              <a:gd name="connsiteY1" fmla="*/ 291408 h 6887714"/>
              <a:gd name="connsiteX2" fmla="*/ 9150350 w 9156699"/>
              <a:gd name="connsiteY2" fmla="*/ 6887714 h 6887714"/>
              <a:gd name="connsiteX3" fmla="*/ 0 w 9156699"/>
              <a:gd name="connsiteY3" fmla="*/ 6877425 h 6887714"/>
              <a:gd name="connsiteX4" fmla="*/ 0 w 9156699"/>
              <a:gd name="connsiteY4" fmla="*/ 0 h 6887714"/>
              <a:gd name="connsiteX5" fmla="*/ 9156699 w 9156699"/>
              <a:gd name="connsiteY5" fmla="*/ 10638 h 6887714"/>
              <a:gd name="connsiteX0" fmla="*/ 9156699 w 9156699"/>
              <a:gd name="connsiteY0" fmla="*/ 10638 h 6887714"/>
              <a:gd name="connsiteX1" fmla="*/ 9150350 w 9156699"/>
              <a:gd name="connsiteY1" fmla="*/ 6887714 h 6887714"/>
              <a:gd name="connsiteX2" fmla="*/ 0 w 9156699"/>
              <a:gd name="connsiteY2" fmla="*/ 6877425 h 6887714"/>
              <a:gd name="connsiteX3" fmla="*/ 0 w 9156699"/>
              <a:gd name="connsiteY3" fmla="*/ 0 h 6887714"/>
              <a:gd name="connsiteX4" fmla="*/ 9156699 w 9156699"/>
              <a:gd name="connsiteY4" fmla="*/ 10638 h 688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699" h="6887714">
                <a:moveTo>
                  <a:pt x="9156699" y="10638"/>
                </a:moveTo>
                <a:cubicBezTo>
                  <a:pt x="9154583" y="2302997"/>
                  <a:pt x="9152466" y="4595355"/>
                  <a:pt x="9150350" y="6887714"/>
                </a:cubicBezTo>
                <a:lnTo>
                  <a:pt x="0" y="6877425"/>
                </a:lnTo>
                <a:lnTo>
                  <a:pt x="0" y="0"/>
                </a:lnTo>
                <a:lnTo>
                  <a:pt x="9156699" y="1063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12000">
                <a:srgbClr val="E2D2BB"/>
              </a:gs>
              <a:gs pos="30000">
                <a:srgbClr val="D8C8B1"/>
              </a:gs>
            </a:gsLst>
            <a:lin ang="228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476250" y="6480058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5544280" y="5998045"/>
            <a:ext cx="783496" cy="328370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3521805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283918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233118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33093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Abgerundetes Rechteck 10"/>
          <p:cNvSpPr/>
          <p:nvPr userDrawn="1"/>
        </p:nvSpPr>
        <p:spPr>
          <a:xfrm>
            <a:off x="491080" y="6309492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10"/>
          <p:cNvSpPr/>
          <p:nvPr userDrawn="1"/>
        </p:nvSpPr>
        <p:spPr>
          <a:xfrm>
            <a:off x="-913517" y="1701800"/>
            <a:ext cx="8296902" cy="347730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gradFill flip="none" rotWithShape="1">
            <a:gsLst>
              <a:gs pos="0">
                <a:srgbClr val="FF400F"/>
              </a:gs>
              <a:gs pos="100000">
                <a:srgbClr val="DDA466">
                  <a:alpha val="90000"/>
                </a:srgbClr>
              </a:gs>
              <a:gs pos="67000">
                <a:srgbClr val="FF400F"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10"/>
          <p:cNvSpPr/>
          <p:nvPr userDrawn="1"/>
        </p:nvSpPr>
        <p:spPr>
          <a:xfrm>
            <a:off x="5328533" y="279400"/>
            <a:ext cx="6170864" cy="2586265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Bild 17" descr="Logo_ JFF_weis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880786"/>
            <a:ext cx="685800" cy="5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8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Titel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Fotolia_37479219_M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r="7342"/>
          <a:stretch/>
        </p:blipFill>
        <p:spPr>
          <a:xfrm>
            <a:off x="4865962" y="1"/>
            <a:ext cx="4281638" cy="3212976"/>
          </a:xfrm>
          <a:prstGeom prst="rect">
            <a:avLst/>
          </a:prstGeom>
        </p:spPr>
      </p:pic>
      <p:sp>
        <p:nvSpPr>
          <p:cNvPr id="4" name="Rechteck 15"/>
          <p:cNvSpPr/>
          <p:nvPr userDrawn="1"/>
        </p:nvSpPr>
        <p:spPr>
          <a:xfrm>
            <a:off x="0" y="-10625"/>
            <a:ext cx="9156699" cy="6878901"/>
          </a:xfrm>
          <a:custGeom>
            <a:avLst/>
            <a:gdLst>
              <a:gd name="connsiteX0" fmla="*/ 9143999 w 9144000"/>
              <a:gd name="connsiteY0" fmla="*/ 0 h 6866786"/>
              <a:gd name="connsiteX1" fmla="*/ 9143999 w 9144000"/>
              <a:gd name="connsiteY1" fmla="*/ 280769 h 6866786"/>
              <a:gd name="connsiteX2" fmla="*/ 6602415 w 9144000"/>
              <a:gd name="connsiteY2" fmla="*/ 279400 h 6866786"/>
              <a:gd name="connsiteX3" fmla="*/ 5974787 w 9144000"/>
              <a:gd name="connsiteY3" fmla="*/ 710042 h 6866786"/>
              <a:gd name="connsiteX4" fmla="*/ 5349356 w 9144000"/>
              <a:gd name="connsiteY4" fmla="*/ 2442410 h 6866786"/>
              <a:gd name="connsiteX5" fmla="*/ 5664268 w 9144000"/>
              <a:gd name="connsiteY5" fmla="*/ 2865665 h 6866786"/>
              <a:gd name="connsiteX6" fmla="*/ 9143999 w 9144000"/>
              <a:gd name="connsiteY6" fmla="*/ 2863796 h 6866786"/>
              <a:gd name="connsiteX7" fmla="*/ 9144000 w 9144000"/>
              <a:gd name="connsiteY7" fmla="*/ 6858000 h 6866786"/>
              <a:gd name="connsiteX8" fmla="*/ 0 w 9144000"/>
              <a:gd name="connsiteY8" fmla="*/ 6866786 h 6866786"/>
              <a:gd name="connsiteX9" fmla="*/ 0 w 9144000"/>
              <a:gd name="connsiteY9" fmla="*/ 8436 h 6866786"/>
              <a:gd name="connsiteX10" fmla="*/ 9143999 w 9144000"/>
              <a:gd name="connsiteY10" fmla="*/ 0 h 6866786"/>
              <a:gd name="connsiteX0" fmla="*/ 9150349 w 9150349"/>
              <a:gd name="connsiteY0" fmla="*/ 10638 h 6858350"/>
              <a:gd name="connsiteX1" fmla="*/ 9143999 w 9150349"/>
              <a:gd name="connsiteY1" fmla="*/ 272333 h 6858350"/>
              <a:gd name="connsiteX2" fmla="*/ 6602415 w 9150349"/>
              <a:gd name="connsiteY2" fmla="*/ 270964 h 6858350"/>
              <a:gd name="connsiteX3" fmla="*/ 5974787 w 9150349"/>
              <a:gd name="connsiteY3" fmla="*/ 701606 h 6858350"/>
              <a:gd name="connsiteX4" fmla="*/ 5349356 w 9150349"/>
              <a:gd name="connsiteY4" fmla="*/ 2433974 h 6858350"/>
              <a:gd name="connsiteX5" fmla="*/ 5664268 w 9150349"/>
              <a:gd name="connsiteY5" fmla="*/ 2857229 h 6858350"/>
              <a:gd name="connsiteX6" fmla="*/ 9143999 w 9150349"/>
              <a:gd name="connsiteY6" fmla="*/ 2855360 h 6858350"/>
              <a:gd name="connsiteX7" fmla="*/ 9144000 w 9150349"/>
              <a:gd name="connsiteY7" fmla="*/ 6849564 h 6858350"/>
              <a:gd name="connsiteX8" fmla="*/ 0 w 9150349"/>
              <a:gd name="connsiteY8" fmla="*/ 6858350 h 6858350"/>
              <a:gd name="connsiteX9" fmla="*/ 0 w 9150349"/>
              <a:gd name="connsiteY9" fmla="*/ 0 h 6858350"/>
              <a:gd name="connsiteX10" fmla="*/ 9150349 w 9150349"/>
              <a:gd name="connsiteY10" fmla="*/ 10638 h 6858350"/>
              <a:gd name="connsiteX0" fmla="*/ 9156699 w 9156699"/>
              <a:gd name="connsiteY0" fmla="*/ 55145 h 6858350"/>
              <a:gd name="connsiteX1" fmla="*/ 9143999 w 9156699"/>
              <a:gd name="connsiteY1" fmla="*/ 272333 h 6858350"/>
              <a:gd name="connsiteX2" fmla="*/ 6602415 w 9156699"/>
              <a:gd name="connsiteY2" fmla="*/ 270964 h 6858350"/>
              <a:gd name="connsiteX3" fmla="*/ 5974787 w 9156699"/>
              <a:gd name="connsiteY3" fmla="*/ 701606 h 6858350"/>
              <a:gd name="connsiteX4" fmla="*/ 5349356 w 9156699"/>
              <a:gd name="connsiteY4" fmla="*/ 2433974 h 6858350"/>
              <a:gd name="connsiteX5" fmla="*/ 5664268 w 9156699"/>
              <a:gd name="connsiteY5" fmla="*/ 2857229 h 6858350"/>
              <a:gd name="connsiteX6" fmla="*/ 9143999 w 9156699"/>
              <a:gd name="connsiteY6" fmla="*/ 2855360 h 6858350"/>
              <a:gd name="connsiteX7" fmla="*/ 9144000 w 9156699"/>
              <a:gd name="connsiteY7" fmla="*/ 6849564 h 6858350"/>
              <a:gd name="connsiteX8" fmla="*/ 0 w 9156699"/>
              <a:gd name="connsiteY8" fmla="*/ 6858350 h 6858350"/>
              <a:gd name="connsiteX9" fmla="*/ 0 w 9156699"/>
              <a:gd name="connsiteY9" fmla="*/ 0 h 6858350"/>
              <a:gd name="connsiteX10" fmla="*/ 9156699 w 9156699"/>
              <a:gd name="connsiteY10" fmla="*/ 55145 h 6858350"/>
              <a:gd name="connsiteX0" fmla="*/ 9156699 w 9156699"/>
              <a:gd name="connsiteY0" fmla="*/ 0 h 6866787"/>
              <a:gd name="connsiteX1" fmla="*/ 9143999 w 9156699"/>
              <a:gd name="connsiteY1" fmla="*/ 280770 h 6866787"/>
              <a:gd name="connsiteX2" fmla="*/ 6602415 w 9156699"/>
              <a:gd name="connsiteY2" fmla="*/ 279401 h 6866787"/>
              <a:gd name="connsiteX3" fmla="*/ 5974787 w 9156699"/>
              <a:gd name="connsiteY3" fmla="*/ 710043 h 6866787"/>
              <a:gd name="connsiteX4" fmla="*/ 5349356 w 9156699"/>
              <a:gd name="connsiteY4" fmla="*/ 2442411 h 6866787"/>
              <a:gd name="connsiteX5" fmla="*/ 5664268 w 9156699"/>
              <a:gd name="connsiteY5" fmla="*/ 2865666 h 6866787"/>
              <a:gd name="connsiteX6" fmla="*/ 9143999 w 9156699"/>
              <a:gd name="connsiteY6" fmla="*/ 2863797 h 6866787"/>
              <a:gd name="connsiteX7" fmla="*/ 9144000 w 9156699"/>
              <a:gd name="connsiteY7" fmla="*/ 6858001 h 6866787"/>
              <a:gd name="connsiteX8" fmla="*/ 0 w 9156699"/>
              <a:gd name="connsiteY8" fmla="*/ 6866787 h 6866787"/>
              <a:gd name="connsiteX9" fmla="*/ 0 w 9156699"/>
              <a:gd name="connsiteY9" fmla="*/ 8437 h 6866787"/>
              <a:gd name="connsiteX10" fmla="*/ 9156699 w 9156699"/>
              <a:gd name="connsiteY10" fmla="*/ 0 h 6866787"/>
              <a:gd name="connsiteX0" fmla="*/ 9156699 w 9156699"/>
              <a:gd name="connsiteY0" fmla="*/ 0 h 6866787"/>
              <a:gd name="connsiteX1" fmla="*/ 9156699 w 9156699"/>
              <a:gd name="connsiteY1" fmla="*/ 280770 h 6866787"/>
              <a:gd name="connsiteX2" fmla="*/ 6602415 w 9156699"/>
              <a:gd name="connsiteY2" fmla="*/ 279401 h 6866787"/>
              <a:gd name="connsiteX3" fmla="*/ 5974787 w 9156699"/>
              <a:gd name="connsiteY3" fmla="*/ 710043 h 6866787"/>
              <a:gd name="connsiteX4" fmla="*/ 5349356 w 9156699"/>
              <a:gd name="connsiteY4" fmla="*/ 2442411 h 6866787"/>
              <a:gd name="connsiteX5" fmla="*/ 5664268 w 9156699"/>
              <a:gd name="connsiteY5" fmla="*/ 2865666 h 6866787"/>
              <a:gd name="connsiteX6" fmla="*/ 9143999 w 9156699"/>
              <a:gd name="connsiteY6" fmla="*/ 2863797 h 6866787"/>
              <a:gd name="connsiteX7" fmla="*/ 9144000 w 9156699"/>
              <a:gd name="connsiteY7" fmla="*/ 6858001 h 6866787"/>
              <a:gd name="connsiteX8" fmla="*/ 0 w 9156699"/>
              <a:gd name="connsiteY8" fmla="*/ 6866787 h 6866787"/>
              <a:gd name="connsiteX9" fmla="*/ 0 w 9156699"/>
              <a:gd name="connsiteY9" fmla="*/ 8437 h 6866787"/>
              <a:gd name="connsiteX10" fmla="*/ 9156699 w 9156699"/>
              <a:gd name="connsiteY10" fmla="*/ 0 h 6866787"/>
              <a:gd name="connsiteX0" fmla="*/ 9156699 w 9156699"/>
              <a:gd name="connsiteY0" fmla="*/ 0 h 6877076"/>
              <a:gd name="connsiteX1" fmla="*/ 9156699 w 9156699"/>
              <a:gd name="connsiteY1" fmla="*/ 280770 h 6877076"/>
              <a:gd name="connsiteX2" fmla="*/ 6602415 w 9156699"/>
              <a:gd name="connsiteY2" fmla="*/ 279401 h 6877076"/>
              <a:gd name="connsiteX3" fmla="*/ 5974787 w 9156699"/>
              <a:gd name="connsiteY3" fmla="*/ 710043 h 6877076"/>
              <a:gd name="connsiteX4" fmla="*/ 5349356 w 9156699"/>
              <a:gd name="connsiteY4" fmla="*/ 2442411 h 6877076"/>
              <a:gd name="connsiteX5" fmla="*/ 5664268 w 9156699"/>
              <a:gd name="connsiteY5" fmla="*/ 2865666 h 6877076"/>
              <a:gd name="connsiteX6" fmla="*/ 9143999 w 9156699"/>
              <a:gd name="connsiteY6" fmla="*/ 2863797 h 6877076"/>
              <a:gd name="connsiteX7" fmla="*/ 9150350 w 9156699"/>
              <a:gd name="connsiteY7" fmla="*/ 6877076 h 6877076"/>
              <a:gd name="connsiteX8" fmla="*/ 0 w 9156699"/>
              <a:gd name="connsiteY8" fmla="*/ 6866787 h 6877076"/>
              <a:gd name="connsiteX9" fmla="*/ 0 w 9156699"/>
              <a:gd name="connsiteY9" fmla="*/ 8437 h 6877076"/>
              <a:gd name="connsiteX10" fmla="*/ 9156699 w 9156699"/>
              <a:gd name="connsiteY10" fmla="*/ 0 h 6877076"/>
              <a:gd name="connsiteX0" fmla="*/ 9156699 w 9156699"/>
              <a:gd name="connsiteY0" fmla="*/ 10638 h 6887714"/>
              <a:gd name="connsiteX1" fmla="*/ 9156699 w 9156699"/>
              <a:gd name="connsiteY1" fmla="*/ 291408 h 6887714"/>
              <a:gd name="connsiteX2" fmla="*/ 6602415 w 9156699"/>
              <a:gd name="connsiteY2" fmla="*/ 290039 h 6887714"/>
              <a:gd name="connsiteX3" fmla="*/ 5974787 w 9156699"/>
              <a:gd name="connsiteY3" fmla="*/ 720681 h 6887714"/>
              <a:gd name="connsiteX4" fmla="*/ 5349356 w 9156699"/>
              <a:gd name="connsiteY4" fmla="*/ 2453049 h 6887714"/>
              <a:gd name="connsiteX5" fmla="*/ 5664268 w 9156699"/>
              <a:gd name="connsiteY5" fmla="*/ 2876304 h 6887714"/>
              <a:gd name="connsiteX6" fmla="*/ 9143999 w 9156699"/>
              <a:gd name="connsiteY6" fmla="*/ 2874435 h 6887714"/>
              <a:gd name="connsiteX7" fmla="*/ 9150350 w 9156699"/>
              <a:gd name="connsiteY7" fmla="*/ 6887714 h 6887714"/>
              <a:gd name="connsiteX8" fmla="*/ 0 w 9156699"/>
              <a:gd name="connsiteY8" fmla="*/ 6877425 h 6887714"/>
              <a:gd name="connsiteX9" fmla="*/ 0 w 9156699"/>
              <a:gd name="connsiteY9" fmla="*/ 0 h 6887714"/>
              <a:gd name="connsiteX10" fmla="*/ 9156699 w 9156699"/>
              <a:gd name="connsiteY10" fmla="*/ 10638 h 688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6699" h="6887714">
                <a:moveTo>
                  <a:pt x="9156699" y="10638"/>
                </a:moveTo>
                <a:lnTo>
                  <a:pt x="9156699" y="291408"/>
                </a:lnTo>
                <a:lnTo>
                  <a:pt x="6602415" y="290039"/>
                </a:lnTo>
                <a:cubicBezTo>
                  <a:pt x="6364578" y="290039"/>
                  <a:pt x="6065893" y="468892"/>
                  <a:pt x="5974787" y="720681"/>
                </a:cubicBezTo>
                <a:cubicBezTo>
                  <a:pt x="5774517" y="1268589"/>
                  <a:pt x="5551266" y="1876414"/>
                  <a:pt x="5349356" y="2453049"/>
                </a:cubicBezTo>
                <a:cubicBezTo>
                  <a:pt x="5277948" y="2681037"/>
                  <a:pt x="5391959" y="2876304"/>
                  <a:pt x="5664268" y="2876304"/>
                </a:cubicBezTo>
                <a:lnTo>
                  <a:pt x="9143999" y="2874435"/>
                </a:lnTo>
                <a:cubicBezTo>
                  <a:pt x="9143999" y="4205836"/>
                  <a:pt x="9150350" y="5556313"/>
                  <a:pt x="9150350" y="6887714"/>
                </a:cubicBezTo>
                <a:lnTo>
                  <a:pt x="0" y="6877425"/>
                </a:lnTo>
                <a:lnTo>
                  <a:pt x="0" y="0"/>
                </a:lnTo>
                <a:lnTo>
                  <a:pt x="9156699" y="1063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12000">
                <a:srgbClr val="E2D2BB"/>
              </a:gs>
              <a:gs pos="30000">
                <a:srgbClr val="D8C8B1"/>
              </a:gs>
            </a:gsLst>
            <a:lin ang="228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10"/>
          <p:cNvSpPr/>
          <p:nvPr userDrawn="1"/>
        </p:nvSpPr>
        <p:spPr>
          <a:xfrm>
            <a:off x="-913516" y="1701800"/>
            <a:ext cx="8062309" cy="3477307"/>
          </a:xfrm>
          <a:custGeom>
            <a:avLst/>
            <a:gdLst/>
            <a:ahLst/>
            <a:cxnLst/>
            <a:rect l="l" t="t" r="r" b="b"/>
            <a:pathLst>
              <a:path w="8062309" h="3477307">
                <a:moveTo>
                  <a:pt x="1712770" y="0"/>
                </a:moveTo>
                <a:lnTo>
                  <a:pt x="6526132" y="2593"/>
                </a:lnTo>
                <a:lnTo>
                  <a:pt x="6417614" y="303709"/>
                </a:lnTo>
                <a:cubicBezTo>
                  <a:pt x="6365162" y="450343"/>
                  <a:pt x="6313350" y="596451"/>
                  <a:pt x="6262873" y="740610"/>
                </a:cubicBezTo>
                <a:cubicBezTo>
                  <a:pt x="6191465" y="968598"/>
                  <a:pt x="6305476" y="1163865"/>
                  <a:pt x="6577785" y="1163865"/>
                </a:cubicBezTo>
                <a:lnTo>
                  <a:pt x="8062309" y="1163068"/>
                </a:lnTo>
                <a:lnTo>
                  <a:pt x="7854832" y="1733274"/>
                </a:lnTo>
                <a:cubicBezTo>
                  <a:pt x="7713439" y="2118856"/>
                  <a:pt x="7570804" y="2502369"/>
                  <a:pt x="7424031" y="2894986"/>
                </a:cubicBezTo>
                <a:cubicBezTo>
                  <a:pt x="7304847" y="3214764"/>
                  <a:pt x="6933052" y="3473996"/>
                  <a:pt x="6613274" y="3473996"/>
                </a:cubicBezTo>
                <a:lnTo>
                  <a:pt x="451405" y="3477307"/>
                </a:lnTo>
                <a:cubicBezTo>
                  <a:pt x="85278" y="3477307"/>
                  <a:pt x="-68013" y="3214764"/>
                  <a:pt x="27996" y="2908229"/>
                </a:cubicBezTo>
                <a:cubicBezTo>
                  <a:pt x="299471" y="2132926"/>
                  <a:pt x="599638" y="1315688"/>
                  <a:pt x="868906" y="579011"/>
                </a:cubicBezTo>
                <a:cubicBezTo>
                  <a:pt x="991401" y="240472"/>
                  <a:pt x="1392992" y="0"/>
                  <a:pt x="171277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400F"/>
              </a:gs>
              <a:gs pos="100000">
                <a:srgbClr val="DDA466">
                  <a:alpha val="90000"/>
                </a:srgbClr>
              </a:gs>
              <a:gs pos="67000">
                <a:srgbClr val="FF400F"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10"/>
          <p:cNvSpPr/>
          <p:nvPr userDrawn="1"/>
        </p:nvSpPr>
        <p:spPr>
          <a:xfrm>
            <a:off x="5328533" y="279400"/>
            <a:ext cx="6170864" cy="2586265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 11" descr="Logo_ JFF_wei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880786"/>
            <a:ext cx="685800" cy="508496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476250" y="6480058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5544280" y="5998045"/>
            <a:ext cx="783496" cy="328370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3521805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283918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233118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33093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491080" y="6309492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62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Titel Varian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Fotolia_37479219_M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r="7342"/>
          <a:stretch/>
        </p:blipFill>
        <p:spPr>
          <a:xfrm>
            <a:off x="0" y="-4492"/>
            <a:ext cx="9147600" cy="6864433"/>
          </a:xfrm>
          <a:prstGeom prst="rect">
            <a:avLst/>
          </a:prstGeom>
        </p:spPr>
      </p:pic>
      <p:sp>
        <p:nvSpPr>
          <p:cNvPr id="3" name="Abgerundetes Rechteck 10"/>
          <p:cNvSpPr/>
          <p:nvPr userDrawn="1"/>
        </p:nvSpPr>
        <p:spPr>
          <a:xfrm>
            <a:off x="-909284" y="1701800"/>
            <a:ext cx="8296902" cy="347730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gradFill flip="none" rotWithShape="1">
            <a:gsLst>
              <a:gs pos="0">
                <a:srgbClr val="FF400F"/>
              </a:gs>
              <a:gs pos="100000">
                <a:srgbClr val="DDA466">
                  <a:alpha val="90000"/>
                </a:srgbClr>
              </a:gs>
              <a:gs pos="67000">
                <a:srgbClr val="FF400F"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10"/>
          <p:cNvSpPr/>
          <p:nvPr userDrawn="1"/>
        </p:nvSpPr>
        <p:spPr>
          <a:xfrm>
            <a:off x="5328533" y="279400"/>
            <a:ext cx="6170864" cy="2586265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476250" y="6480058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pic>
        <p:nvPicPr>
          <p:cNvPr id="9" name="Bild 8" descr="Logo_ JFF_wei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880786"/>
            <a:ext cx="685800" cy="508496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5544280" y="5998045"/>
            <a:ext cx="783496" cy="328370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3521805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283918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33118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330930" y="6725550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91080" y="6309492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20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Titel Varian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Fotolia_37479219_M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r="7342"/>
          <a:stretch/>
        </p:blipFill>
        <p:spPr>
          <a:xfrm>
            <a:off x="0" y="0"/>
            <a:ext cx="9147600" cy="6864433"/>
          </a:xfrm>
          <a:prstGeom prst="rect">
            <a:avLst/>
          </a:prstGeom>
        </p:spPr>
      </p:pic>
      <p:sp>
        <p:nvSpPr>
          <p:cNvPr id="3" name="Abgerundetes Rechteck 10"/>
          <p:cNvSpPr/>
          <p:nvPr userDrawn="1"/>
        </p:nvSpPr>
        <p:spPr>
          <a:xfrm>
            <a:off x="-909284" y="1701800"/>
            <a:ext cx="8296902" cy="347730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476250" y="6484550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solidFill>
                  <a:schemeClr val="bg1"/>
                </a:solidFill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solidFill>
                  <a:schemeClr val="bg1"/>
                </a:solidFill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solidFill>
                  <a:schemeClr val="bg1"/>
                </a:solidFill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solidFill>
                <a:schemeClr val="bg1"/>
              </a:solidFill>
              <a:latin typeface="Frutiger LT Std 75 Black"/>
              <a:cs typeface="Frutiger LT Std 75 Black"/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880786"/>
            <a:ext cx="685800" cy="508495"/>
          </a:xfrm>
          <a:prstGeom prst="rect">
            <a:avLst/>
          </a:prstGeom>
        </p:spPr>
      </p:pic>
      <p:sp>
        <p:nvSpPr>
          <p:cNvPr id="11" name="Abgerundetes Rechteck 10"/>
          <p:cNvSpPr/>
          <p:nvPr userDrawn="1"/>
        </p:nvSpPr>
        <p:spPr>
          <a:xfrm>
            <a:off x="5544280" y="5998045"/>
            <a:ext cx="783496" cy="328370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352180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283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331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3309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91080" y="6313984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10"/>
          <p:cNvSpPr/>
          <p:nvPr userDrawn="1"/>
        </p:nvSpPr>
        <p:spPr>
          <a:xfrm>
            <a:off x="5328533" y="279400"/>
            <a:ext cx="6170864" cy="2586265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19050">
            <a:solidFill>
              <a:srgbClr val="E95D0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Inhalt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76250" y="6484550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352180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83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2331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3309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491080" y="6313984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24" y="122400"/>
            <a:ext cx="582632" cy="432000"/>
          </a:xfrm>
          <a:prstGeom prst="rect">
            <a:avLst/>
          </a:prstGeom>
        </p:spPr>
      </p:pic>
      <p:sp>
        <p:nvSpPr>
          <p:cNvPr id="28" name="Rechteck 27"/>
          <p:cNvSpPr/>
          <p:nvPr userDrawn="1"/>
        </p:nvSpPr>
        <p:spPr>
          <a:xfrm>
            <a:off x="0" y="637323"/>
            <a:ext cx="9144000" cy="2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340036"/>
            <a:ext cx="7655356" cy="24622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1600" baseline="0"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1115520" y="831274"/>
            <a:ext cx="7015990" cy="529489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ymbol" panose="05050102010706020507" pitchFamily="18" charset="2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8388530" y="6480708"/>
            <a:ext cx="335009" cy="14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fld id="{21EEE55E-D4B0-4B1D-9AD4-29A5A401C269}" type="slidenum">
              <a:rPr lang="de-DE" sz="900" b="0" i="0" smtClean="0">
                <a:latin typeface="Frutiger LT Std 55 Roman"/>
                <a:cs typeface="Frutiger LT Std 55 Roman"/>
              </a:rPr>
              <a:t>‹Nr.›</a:t>
            </a:fld>
            <a:endParaRPr lang="de-DE" sz="900" b="0" i="0" dirty="0">
              <a:latin typeface="Frutiger LT Std 75 Black"/>
              <a:cs typeface="Frutiger LT Std 75 Black"/>
            </a:endParaRPr>
          </a:p>
        </p:txBody>
      </p:sp>
    </p:spTree>
    <p:extLst>
      <p:ext uri="{BB962C8B-B14F-4D97-AF65-F5344CB8AC3E}">
        <p14:creationId xmlns:p14="http://schemas.microsoft.com/office/powerpoint/2010/main" val="21995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FF Inhalt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76250" y="6484550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352180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83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2331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3309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491080" y="6313984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24" y="122400"/>
            <a:ext cx="582632" cy="432000"/>
          </a:xfrm>
          <a:prstGeom prst="rect">
            <a:avLst/>
          </a:prstGeom>
        </p:spPr>
      </p:pic>
      <p:sp>
        <p:nvSpPr>
          <p:cNvPr id="28" name="Rechteck 27"/>
          <p:cNvSpPr/>
          <p:nvPr userDrawn="1"/>
        </p:nvSpPr>
        <p:spPr>
          <a:xfrm>
            <a:off x="0" y="637323"/>
            <a:ext cx="9144000" cy="2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340036"/>
            <a:ext cx="7655356" cy="24622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1600" baseline="0"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8388530" y="6480708"/>
            <a:ext cx="335009" cy="14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fld id="{21EEE55E-D4B0-4B1D-9AD4-29A5A401C269}" type="slidenum">
              <a:rPr lang="de-DE" sz="900" b="0" i="0" smtClean="0">
                <a:latin typeface="Frutiger LT Std 55 Roman"/>
                <a:cs typeface="Frutiger LT Std 55 Roman"/>
              </a:rPr>
              <a:t>‹Nr.›</a:t>
            </a:fld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32" name="Inhaltsplatzhalter 2"/>
          <p:cNvSpPr>
            <a:spLocks noGrp="1"/>
          </p:cNvSpPr>
          <p:nvPr>
            <p:ph sz="half" idx="10"/>
          </p:nvPr>
        </p:nvSpPr>
        <p:spPr>
          <a:xfrm>
            <a:off x="1115520" y="831274"/>
            <a:ext cx="3380280" cy="5294889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3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31274"/>
            <a:ext cx="3483310" cy="5294889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773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FF Inhalt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76250" y="6484550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352180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83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2331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3309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491080" y="6313984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24" y="122400"/>
            <a:ext cx="582632" cy="432000"/>
          </a:xfrm>
          <a:prstGeom prst="rect">
            <a:avLst/>
          </a:prstGeom>
        </p:spPr>
      </p:pic>
      <p:sp>
        <p:nvSpPr>
          <p:cNvPr id="28" name="Rechteck 27"/>
          <p:cNvSpPr/>
          <p:nvPr userDrawn="1"/>
        </p:nvSpPr>
        <p:spPr>
          <a:xfrm>
            <a:off x="0" y="637323"/>
            <a:ext cx="9144000" cy="2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340036"/>
            <a:ext cx="7655356" cy="24622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1600" baseline="0"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8388530" y="6480708"/>
            <a:ext cx="335009" cy="14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fld id="{21EEE55E-D4B0-4B1D-9AD4-29A5A401C269}" type="slidenum">
              <a:rPr lang="de-DE" sz="900" b="0" i="0" smtClean="0">
                <a:latin typeface="Frutiger LT Std 55 Roman"/>
                <a:cs typeface="Frutiger LT Std 55 Roman"/>
              </a:rPr>
              <a:t>‹Nr.›</a:t>
            </a:fld>
            <a:endParaRPr lang="de-DE" sz="900" b="0" i="0" dirty="0">
              <a:latin typeface="Frutiger LT Std 75 Black"/>
              <a:cs typeface="Frutiger LT Std 75 Black"/>
            </a:endParaRPr>
          </a:p>
        </p:txBody>
      </p:sp>
    </p:spTree>
    <p:extLst>
      <p:ext uri="{BB962C8B-B14F-4D97-AF65-F5344CB8AC3E}">
        <p14:creationId xmlns:p14="http://schemas.microsoft.com/office/powerpoint/2010/main" val="341525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Inhal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76250" y="6484550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352180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83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2331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3309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491080" y="6313984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8388530" y="6480708"/>
            <a:ext cx="335009" cy="14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fld id="{21EEE55E-D4B0-4B1D-9AD4-29A5A401C269}" type="slidenum">
              <a:rPr lang="de-DE" sz="900" b="0" i="0" smtClean="0">
                <a:latin typeface="Frutiger LT Std 55 Roman"/>
                <a:cs typeface="Frutiger LT Std 55 Roman"/>
              </a:rPr>
              <a:t>‹Nr.›</a:t>
            </a:fld>
            <a:endParaRPr lang="de-DE" sz="900" b="0" i="0" dirty="0">
              <a:latin typeface="Frutiger LT Std 75 Black"/>
              <a:cs typeface="Frutiger LT Std 75 Black"/>
            </a:endParaRPr>
          </a:p>
        </p:txBody>
      </p:sp>
    </p:spTree>
    <p:extLst>
      <p:ext uri="{BB962C8B-B14F-4D97-AF65-F5344CB8AC3E}">
        <p14:creationId xmlns:p14="http://schemas.microsoft.com/office/powerpoint/2010/main" val="38503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FF Inhal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2C2AB"/>
              </a:gs>
              <a:gs pos="8000">
                <a:srgbClr val="E2D2BB"/>
              </a:gs>
              <a:gs pos="77000">
                <a:srgbClr val="D2C2AB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76250" y="6484550"/>
            <a:ext cx="353695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900" b="0" i="0" dirty="0">
                <a:latin typeface="Frutiger LT Std 55 Roman"/>
                <a:cs typeface="Frutiger LT Std 55 Roman"/>
              </a:rPr>
              <a:t>Medienpädagogik</a:t>
            </a:r>
            <a:r>
              <a:rPr lang="de-DE" sz="900" b="0" i="0" baseline="0" dirty="0">
                <a:latin typeface="Frutiger LT Std 55 Roman"/>
                <a:cs typeface="Frutiger LT Std 55 Roman"/>
              </a:rPr>
              <a:t> in Forschung und Praxis </a:t>
            </a:r>
            <a:r>
              <a:rPr lang="de-DE" sz="900" b="0" i="0" baseline="0" dirty="0">
                <a:latin typeface="Frutiger LT Std 75 Black"/>
                <a:cs typeface="Frutiger LT Std 75 Black"/>
              </a:rPr>
              <a:t>WWW.JFF.DE</a:t>
            </a:r>
            <a:endParaRPr lang="de-DE" sz="900" b="0" i="0" dirty="0">
              <a:latin typeface="Frutiger LT Std 75 Black"/>
              <a:cs typeface="Frutiger LT Std 75 Black"/>
            </a:endParaRPr>
          </a:p>
        </p:txBody>
      </p:sp>
      <p:sp>
        <p:nvSpPr>
          <p:cNvPr id="13" name="Abgerundetes Rechteck 10"/>
          <p:cNvSpPr/>
          <p:nvPr userDrawn="1"/>
        </p:nvSpPr>
        <p:spPr>
          <a:xfrm>
            <a:off x="45473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0"/>
          <p:cNvSpPr/>
          <p:nvPr userDrawn="1"/>
        </p:nvSpPr>
        <p:spPr>
          <a:xfrm>
            <a:off x="352180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0"/>
          <p:cNvSpPr/>
          <p:nvPr userDrawn="1"/>
        </p:nvSpPr>
        <p:spPr>
          <a:xfrm>
            <a:off x="283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0"/>
          <p:cNvSpPr/>
          <p:nvPr userDrawn="1"/>
        </p:nvSpPr>
        <p:spPr>
          <a:xfrm>
            <a:off x="2331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Abgerundetes Rechteck 10"/>
          <p:cNvSpPr/>
          <p:nvPr userDrawn="1"/>
        </p:nvSpPr>
        <p:spPr>
          <a:xfrm>
            <a:off x="33093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Abgerundetes Rechteck 10"/>
          <p:cNvSpPr/>
          <p:nvPr userDrawn="1"/>
        </p:nvSpPr>
        <p:spPr>
          <a:xfrm>
            <a:off x="47187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Abgerundetes Rechteck 10"/>
          <p:cNvSpPr/>
          <p:nvPr userDrawn="1"/>
        </p:nvSpPr>
        <p:spPr>
          <a:xfrm>
            <a:off x="491080" y="6313984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0"/>
          <p:cNvSpPr/>
          <p:nvPr userDrawn="1"/>
        </p:nvSpPr>
        <p:spPr>
          <a:xfrm>
            <a:off x="7919180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10"/>
          <p:cNvSpPr/>
          <p:nvPr userDrawn="1"/>
        </p:nvSpPr>
        <p:spPr>
          <a:xfrm>
            <a:off x="64491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Abgerundetes Rechteck 10"/>
          <p:cNvSpPr/>
          <p:nvPr userDrawn="1"/>
        </p:nvSpPr>
        <p:spPr>
          <a:xfrm>
            <a:off x="8557355" y="673004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Abgerundetes Rechteck 10"/>
          <p:cNvSpPr/>
          <p:nvPr userDrawn="1"/>
        </p:nvSpPr>
        <p:spPr>
          <a:xfrm>
            <a:off x="5290280" y="6256967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10"/>
          <p:cNvSpPr/>
          <p:nvPr userDrawn="1"/>
        </p:nvSpPr>
        <p:spPr>
          <a:xfrm>
            <a:off x="6544405" y="6458352"/>
            <a:ext cx="392970" cy="164697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10"/>
          <p:cNvSpPr/>
          <p:nvPr userDrawn="1"/>
        </p:nvSpPr>
        <p:spPr>
          <a:xfrm>
            <a:off x="5614130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10"/>
          <p:cNvSpPr/>
          <p:nvPr userDrawn="1"/>
        </p:nvSpPr>
        <p:spPr>
          <a:xfrm>
            <a:off x="5420455" y="6559483"/>
            <a:ext cx="151670" cy="63566"/>
          </a:xfrm>
          <a:custGeom>
            <a:avLst/>
            <a:gdLst>
              <a:gd name="connsiteX0" fmla="*/ 0 w 5778500"/>
              <a:gd name="connsiteY0" fmla="*/ 555283 h 3331634"/>
              <a:gd name="connsiteX1" fmla="*/ 555283 w 5778500"/>
              <a:gd name="connsiteY1" fmla="*/ 0 h 3331634"/>
              <a:gd name="connsiteX2" fmla="*/ 5223217 w 5778500"/>
              <a:gd name="connsiteY2" fmla="*/ 0 h 3331634"/>
              <a:gd name="connsiteX3" fmla="*/ 5778500 w 5778500"/>
              <a:gd name="connsiteY3" fmla="*/ 555283 h 3331634"/>
              <a:gd name="connsiteX4" fmla="*/ 5778500 w 5778500"/>
              <a:gd name="connsiteY4" fmla="*/ 2776351 h 3331634"/>
              <a:gd name="connsiteX5" fmla="*/ 5223217 w 5778500"/>
              <a:gd name="connsiteY5" fmla="*/ 3331634 h 3331634"/>
              <a:gd name="connsiteX6" fmla="*/ 555283 w 5778500"/>
              <a:gd name="connsiteY6" fmla="*/ 3331634 h 3331634"/>
              <a:gd name="connsiteX7" fmla="*/ 0 w 5778500"/>
              <a:gd name="connsiteY7" fmla="*/ 2776351 h 3331634"/>
              <a:gd name="connsiteX8" fmla="*/ 0 w 57785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0 w 6019800"/>
              <a:gd name="connsiteY0" fmla="*/ 555283 h 3331634"/>
              <a:gd name="connsiteX1" fmla="*/ 796583 w 6019800"/>
              <a:gd name="connsiteY1" fmla="*/ 0 h 3331634"/>
              <a:gd name="connsiteX2" fmla="*/ 5464517 w 6019800"/>
              <a:gd name="connsiteY2" fmla="*/ 0 h 3331634"/>
              <a:gd name="connsiteX3" fmla="*/ 6019800 w 6019800"/>
              <a:gd name="connsiteY3" fmla="*/ 555283 h 3331634"/>
              <a:gd name="connsiteX4" fmla="*/ 6019800 w 6019800"/>
              <a:gd name="connsiteY4" fmla="*/ 2776351 h 3331634"/>
              <a:gd name="connsiteX5" fmla="*/ 5464517 w 6019800"/>
              <a:gd name="connsiteY5" fmla="*/ 3331634 h 3331634"/>
              <a:gd name="connsiteX6" fmla="*/ 796583 w 6019800"/>
              <a:gd name="connsiteY6" fmla="*/ 3331634 h 3331634"/>
              <a:gd name="connsiteX7" fmla="*/ 241300 w 6019800"/>
              <a:gd name="connsiteY7" fmla="*/ 2776351 h 3331634"/>
              <a:gd name="connsiteX8" fmla="*/ 0 w 6019800"/>
              <a:gd name="connsiteY8" fmla="*/ 555283 h 3331634"/>
              <a:gd name="connsiteX0" fmla="*/ 74110 w 6093910"/>
              <a:gd name="connsiteY0" fmla="*/ 555283 h 3331634"/>
              <a:gd name="connsiteX1" fmla="*/ 870693 w 6093910"/>
              <a:gd name="connsiteY1" fmla="*/ 0 h 3331634"/>
              <a:gd name="connsiteX2" fmla="*/ 5538627 w 6093910"/>
              <a:gd name="connsiteY2" fmla="*/ 0 h 3331634"/>
              <a:gd name="connsiteX3" fmla="*/ 6093910 w 6093910"/>
              <a:gd name="connsiteY3" fmla="*/ 555283 h 3331634"/>
              <a:gd name="connsiteX4" fmla="*/ 6093910 w 6093910"/>
              <a:gd name="connsiteY4" fmla="*/ 2776351 h 3331634"/>
              <a:gd name="connsiteX5" fmla="*/ 5538627 w 6093910"/>
              <a:gd name="connsiteY5" fmla="*/ 3331634 h 3331634"/>
              <a:gd name="connsiteX6" fmla="*/ 870693 w 6093910"/>
              <a:gd name="connsiteY6" fmla="*/ 3331634 h 3331634"/>
              <a:gd name="connsiteX7" fmla="*/ 315410 w 6093910"/>
              <a:gd name="connsiteY7" fmla="*/ 2776351 h 3331634"/>
              <a:gd name="connsiteX8" fmla="*/ 74110 w 6093910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72748 w 6105248"/>
              <a:gd name="connsiteY0" fmla="*/ 555283 h 3331634"/>
              <a:gd name="connsiteX1" fmla="*/ 882031 w 6105248"/>
              <a:gd name="connsiteY1" fmla="*/ 0 h 3331634"/>
              <a:gd name="connsiteX2" fmla="*/ 5549965 w 6105248"/>
              <a:gd name="connsiteY2" fmla="*/ 0 h 3331634"/>
              <a:gd name="connsiteX3" fmla="*/ 6105248 w 6105248"/>
              <a:gd name="connsiteY3" fmla="*/ 555283 h 3331634"/>
              <a:gd name="connsiteX4" fmla="*/ 6105248 w 6105248"/>
              <a:gd name="connsiteY4" fmla="*/ 2776351 h 3331634"/>
              <a:gd name="connsiteX5" fmla="*/ 5549965 w 6105248"/>
              <a:gd name="connsiteY5" fmla="*/ 3331634 h 3331634"/>
              <a:gd name="connsiteX6" fmla="*/ 882031 w 6105248"/>
              <a:gd name="connsiteY6" fmla="*/ 3331634 h 3331634"/>
              <a:gd name="connsiteX7" fmla="*/ 326748 w 6105248"/>
              <a:gd name="connsiteY7" fmla="*/ 2776351 h 3331634"/>
              <a:gd name="connsiteX8" fmla="*/ 72748 w 6105248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3275 w 6835775"/>
              <a:gd name="connsiteY0" fmla="*/ 555283 h 3331634"/>
              <a:gd name="connsiteX1" fmla="*/ 1612558 w 6835775"/>
              <a:gd name="connsiteY1" fmla="*/ 0 h 3331634"/>
              <a:gd name="connsiteX2" fmla="*/ 6280492 w 6835775"/>
              <a:gd name="connsiteY2" fmla="*/ 0 h 3331634"/>
              <a:gd name="connsiteX3" fmla="*/ 6835775 w 6835775"/>
              <a:gd name="connsiteY3" fmla="*/ 555283 h 3331634"/>
              <a:gd name="connsiteX4" fmla="*/ 6835775 w 6835775"/>
              <a:gd name="connsiteY4" fmla="*/ 2776351 h 3331634"/>
              <a:gd name="connsiteX5" fmla="*/ 6280492 w 6835775"/>
              <a:gd name="connsiteY5" fmla="*/ 3331634 h 3331634"/>
              <a:gd name="connsiteX6" fmla="*/ 1612558 w 6835775"/>
              <a:gd name="connsiteY6" fmla="*/ 3331634 h 3331634"/>
              <a:gd name="connsiteX7" fmla="*/ 0 w 6835775"/>
              <a:gd name="connsiteY7" fmla="*/ 2789051 h 3331634"/>
              <a:gd name="connsiteX8" fmla="*/ 803275 w 6835775"/>
              <a:gd name="connsiteY8" fmla="*/ 555283 h 3331634"/>
              <a:gd name="connsiteX0" fmla="*/ 806450 w 6838950"/>
              <a:gd name="connsiteY0" fmla="*/ 555283 h 3331634"/>
              <a:gd name="connsiteX1" fmla="*/ 1615733 w 6838950"/>
              <a:gd name="connsiteY1" fmla="*/ 0 h 3331634"/>
              <a:gd name="connsiteX2" fmla="*/ 6283667 w 6838950"/>
              <a:gd name="connsiteY2" fmla="*/ 0 h 3331634"/>
              <a:gd name="connsiteX3" fmla="*/ 6838950 w 6838950"/>
              <a:gd name="connsiteY3" fmla="*/ 555283 h 3331634"/>
              <a:gd name="connsiteX4" fmla="*/ 6838950 w 6838950"/>
              <a:gd name="connsiteY4" fmla="*/ 2776351 h 3331634"/>
              <a:gd name="connsiteX5" fmla="*/ 6283667 w 6838950"/>
              <a:gd name="connsiteY5" fmla="*/ 3331634 h 3331634"/>
              <a:gd name="connsiteX6" fmla="*/ 1615733 w 6838950"/>
              <a:gd name="connsiteY6" fmla="*/ 3331634 h 3331634"/>
              <a:gd name="connsiteX7" fmla="*/ 0 w 6838950"/>
              <a:gd name="connsiteY7" fmla="*/ 2789051 h 3331634"/>
              <a:gd name="connsiteX8" fmla="*/ 806450 w 6838950"/>
              <a:gd name="connsiteY8" fmla="*/ 555283 h 3331634"/>
              <a:gd name="connsiteX0" fmla="*/ 806450 w 6838950"/>
              <a:gd name="connsiteY0" fmla="*/ 555283 h 3334809"/>
              <a:gd name="connsiteX1" fmla="*/ 1615733 w 6838950"/>
              <a:gd name="connsiteY1" fmla="*/ 0 h 3334809"/>
              <a:gd name="connsiteX2" fmla="*/ 6283667 w 6838950"/>
              <a:gd name="connsiteY2" fmla="*/ 0 h 3334809"/>
              <a:gd name="connsiteX3" fmla="*/ 6838950 w 6838950"/>
              <a:gd name="connsiteY3" fmla="*/ 555283 h 3334809"/>
              <a:gd name="connsiteX4" fmla="*/ 6838950 w 6838950"/>
              <a:gd name="connsiteY4" fmla="*/ 2776351 h 3334809"/>
              <a:gd name="connsiteX5" fmla="*/ 6283667 w 6838950"/>
              <a:gd name="connsiteY5" fmla="*/ 3331634 h 3334809"/>
              <a:gd name="connsiteX6" fmla="*/ 406058 w 6838950"/>
              <a:gd name="connsiteY6" fmla="*/ 3334809 h 3334809"/>
              <a:gd name="connsiteX7" fmla="*/ 0 w 6838950"/>
              <a:gd name="connsiteY7" fmla="*/ 2789051 h 3334809"/>
              <a:gd name="connsiteX8" fmla="*/ 806450 w 6838950"/>
              <a:gd name="connsiteY8" fmla="*/ 555283 h 3334809"/>
              <a:gd name="connsiteX0" fmla="*/ 806450 w 6838950"/>
              <a:gd name="connsiteY0" fmla="*/ 555283 h 3334839"/>
              <a:gd name="connsiteX1" fmla="*/ 1615733 w 6838950"/>
              <a:gd name="connsiteY1" fmla="*/ 0 h 3334839"/>
              <a:gd name="connsiteX2" fmla="*/ 6283667 w 6838950"/>
              <a:gd name="connsiteY2" fmla="*/ 0 h 3334839"/>
              <a:gd name="connsiteX3" fmla="*/ 6838950 w 6838950"/>
              <a:gd name="connsiteY3" fmla="*/ 555283 h 3334839"/>
              <a:gd name="connsiteX4" fmla="*/ 6838950 w 6838950"/>
              <a:gd name="connsiteY4" fmla="*/ 2776351 h 3334839"/>
              <a:gd name="connsiteX5" fmla="*/ 6283667 w 6838950"/>
              <a:gd name="connsiteY5" fmla="*/ 3331634 h 3334839"/>
              <a:gd name="connsiteX6" fmla="*/ 406058 w 6838950"/>
              <a:gd name="connsiteY6" fmla="*/ 3334809 h 3334839"/>
              <a:gd name="connsiteX7" fmla="*/ 0 w 6838950"/>
              <a:gd name="connsiteY7" fmla="*/ 2789051 h 3334839"/>
              <a:gd name="connsiteX8" fmla="*/ 806450 w 6838950"/>
              <a:gd name="connsiteY8" fmla="*/ 555283 h 3334839"/>
              <a:gd name="connsiteX0" fmla="*/ 838294 w 6870794"/>
              <a:gd name="connsiteY0" fmla="*/ 555283 h 3334838"/>
              <a:gd name="connsiteX1" fmla="*/ 1647577 w 6870794"/>
              <a:gd name="connsiteY1" fmla="*/ 0 h 3334838"/>
              <a:gd name="connsiteX2" fmla="*/ 6315511 w 6870794"/>
              <a:gd name="connsiteY2" fmla="*/ 0 h 3334838"/>
              <a:gd name="connsiteX3" fmla="*/ 6870794 w 6870794"/>
              <a:gd name="connsiteY3" fmla="*/ 555283 h 3334838"/>
              <a:gd name="connsiteX4" fmla="*/ 6870794 w 6870794"/>
              <a:gd name="connsiteY4" fmla="*/ 2776351 h 3334838"/>
              <a:gd name="connsiteX5" fmla="*/ 6315511 w 6870794"/>
              <a:gd name="connsiteY5" fmla="*/ 3331634 h 3334838"/>
              <a:gd name="connsiteX6" fmla="*/ 437902 w 6870794"/>
              <a:gd name="connsiteY6" fmla="*/ 3334809 h 3334838"/>
              <a:gd name="connsiteX7" fmla="*/ 31844 w 6870794"/>
              <a:gd name="connsiteY7" fmla="*/ 2789051 h 3334838"/>
              <a:gd name="connsiteX8" fmla="*/ 838294 w 6870794"/>
              <a:gd name="connsiteY8" fmla="*/ 555283 h 3334838"/>
              <a:gd name="connsiteX0" fmla="*/ 833895 w 6866395"/>
              <a:gd name="connsiteY0" fmla="*/ 555283 h 3334809"/>
              <a:gd name="connsiteX1" fmla="*/ 1643178 w 6866395"/>
              <a:gd name="connsiteY1" fmla="*/ 0 h 3334809"/>
              <a:gd name="connsiteX2" fmla="*/ 6311112 w 6866395"/>
              <a:gd name="connsiteY2" fmla="*/ 0 h 3334809"/>
              <a:gd name="connsiteX3" fmla="*/ 6866395 w 6866395"/>
              <a:gd name="connsiteY3" fmla="*/ 555283 h 3334809"/>
              <a:gd name="connsiteX4" fmla="*/ 6866395 w 6866395"/>
              <a:gd name="connsiteY4" fmla="*/ 2776351 h 3334809"/>
              <a:gd name="connsiteX5" fmla="*/ 6311112 w 6866395"/>
              <a:gd name="connsiteY5" fmla="*/ 3331634 h 3334809"/>
              <a:gd name="connsiteX6" fmla="*/ 433503 w 6866395"/>
              <a:gd name="connsiteY6" fmla="*/ 3334809 h 3334809"/>
              <a:gd name="connsiteX7" fmla="*/ 27445 w 6866395"/>
              <a:gd name="connsiteY7" fmla="*/ 2789051 h 3334809"/>
              <a:gd name="connsiteX8" fmla="*/ 833895 w 6866395"/>
              <a:gd name="connsiteY8" fmla="*/ 555283 h 3334809"/>
              <a:gd name="connsiteX0" fmla="*/ 831112 w 6863612"/>
              <a:gd name="connsiteY0" fmla="*/ 555283 h 3334809"/>
              <a:gd name="connsiteX1" fmla="*/ 1640395 w 6863612"/>
              <a:gd name="connsiteY1" fmla="*/ 0 h 3334809"/>
              <a:gd name="connsiteX2" fmla="*/ 6308329 w 6863612"/>
              <a:gd name="connsiteY2" fmla="*/ 0 h 3334809"/>
              <a:gd name="connsiteX3" fmla="*/ 6863612 w 6863612"/>
              <a:gd name="connsiteY3" fmla="*/ 555283 h 3334809"/>
              <a:gd name="connsiteX4" fmla="*/ 6863612 w 6863612"/>
              <a:gd name="connsiteY4" fmla="*/ 2776351 h 3334809"/>
              <a:gd name="connsiteX5" fmla="*/ 6308329 w 6863612"/>
              <a:gd name="connsiteY5" fmla="*/ 3331634 h 3334809"/>
              <a:gd name="connsiteX6" fmla="*/ 430720 w 6863612"/>
              <a:gd name="connsiteY6" fmla="*/ 3334809 h 3334809"/>
              <a:gd name="connsiteX7" fmla="*/ 24662 w 6863612"/>
              <a:gd name="connsiteY7" fmla="*/ 2789051 h 3334809"/>
              <a:gd name="connsiteX8" fmla="*/ 831112 w 6863612"/>
              <a:gd name="connsiteY8" fmla="*/ 555283 h 3334809"/>
              <a:gd name="connsiteX0" fmla="*/ 833299 w 6865799"/>
              <a:gd name="connsiteY0" fmla="*/ 555283 h 3334809"/>
              <a:gd name="connsiteX1" fmla="*/ 1642582 w 6865799"/>
              <a:gd name="connsiteY1" fmla="*/ 0 h 3334809"/>
              <a:gd name="connsiteX2" fmla="*/ 6310516 w 6865799"/>
              <a:gd name="connsiteY2" fmla="*/ 0 h 3334809"/>
              <a:gd name="connsiteX3" fmla="*/ 6865799 w 6865799"/>
              <a:gd name="connsiteY3" fmla="*/ 555283 h 3334809"/>
              <a:gd name="connsiteX4" fmla="*/ 6865799 w 6865799"/>
              <a:gd name="connsiteY4" fmla="*/ 2776351 h 3334809"/>
              <a:gd name="connsiteX5" fmla="*/ 6310516 w 6865799"/>
              <a:gd name="connsiteY5" fmla="*/ 3331634 h 3334809"/>
              <a:gd name="connsiteX6" fmla="*/ 432907 w 6865799"/>
              <a:gd name="connsiteY6" fmla="*/ 3334809 h 3334809"/>
              <a:gd name="connsiteX7" fmla="*/ 26849 w 6865799"/>
              <a:gd name="connsiteY7" fmla="*/ 2789051 h 3334809"/>
              <a:gd name="connsiteX8" fmla="*/ 833299 w 6865799"/>
              <a:gd name="connsiteY8" fmla="*/ 555283 h 3334809"/>
              <a:gd name="connsiteX0" fmla="*/ 833299 w 7220228"/>
              <a:gd name="connsiteY0" fmla="*/ 555283 h 3334809"/>
              <a:gd name="connsiteX1" fmla="*/ 1642582 w 7220228"/>
              <a:gd name="connsiteY1" fmla="*/ 0 h 3334809"/>
              <a:gd name="connsiteX2" fmla="*/ 7129666 w 7220228"/>
              <a:gd name="connsiteY2" fmla="*/ 3175 h 3334809"/>
              <a:gd name="connsiteX3" fmla="*/ 6865799 w 7220228"/>
              <a:gd name="connsiteY3" fmla="*/ 555283 h 3334809"/>
              <a:gd name="connsiteX4" fmla="*/ 6865799 w 7220228"/>
              <a:gd name="connsiteY4" fmla="*/ 2776351 h 3334809"/>
              <a:gd name="connsiteX5" fmla="*/ 6310516 w 7220228"/>
              <a:gd name="connsiteY5" fmla="*/ 3331634 h 3334809"/>
              <a:gd name="connsiteX6" fmla="*/ 432907 w 7220228"/>
              <a:gd name="connsiteY6" fmla="*/ 3334809 h 3334809"/>
              <a:gd name="connsiteX7" fmla="*/ 26849 w 7220228"/>
              <a:gd name="connsiteY7" fmla="*/ 2789051 h 3334809"/>
              <a:gd name="connsiteX8" fmla="*/ 833299 w 7220228"/>
              <a:gd name="connsiteY8" fmla="*/ 555283 h 3334809"/>
              <a:gd name="connsiteX0" fmla="*/ 833299 w 7595650"/>
              <a:gd name="connsiteY0" fmla="*/ 555283 h 3334809"/>
              <a:gd name="connsiteX1" fmla="*/ 1642582 w 7595650"/>
              <a:gd name="connsiteY1" fmla="*/ 0 h 3334809"/>
              <a:gd name="connsiteX2" fmla="*/ 7536066 w 7595650"/>
              <a:gd name="connsiteY2" fmla="*/ 3175 h 3334809"/>
              <a:gd name="connsiteX3" fmla="*/ 6865799 w 7595650"/>
              <a:gd name="connsiteY3" fmla="*/ 555283 h 3334809"/>
              <a:gd name="connsiteX4" fmla="*/ 6865799 w 7595650"/>
              <a:gd name="connsiteY4" fmla="*/ 2776351 h 3334809"/>
              <a:gd name="connsiteX5" fmla="*/ 6310516 w 7595650"/>
              <a:gd name="connsiteY5" fmla="*/ 3331634 h 3334809"/>
              <a:gd name="connsiteX6" fmla="*/ 432907 w 7595650"/>
              <a:gd name="connsiteY6" fmla="*/ 3334809 h 3334809"/>
              <a:gd name="connsiteX7" fmla="*/ 26849 w 7595650"/>
              <a:gd name="connsiteY7" fmla="*/ 2789051 h 3334809"/>
              <a:gd name="connsiteX8" fmla="*/ 833299 w 7595650"/>
              <a:gd name="connsiteY8" fmla="*/ 555283 h 3334809"/>
              <a:gd name="connsiteX0" fmla="*/ 833299 w 7938949"/>
              <a:gd name="connsiteY0" fmla="*/ 555283 h 3334809"/>
              <a:gd name="connsiteX1" fmla="*/ 1642582 w 7938949"/>
              <a:gd name="connsiteY1" fmla="*/ 0 h 3334809"/>
              <a:gd name="connsiteX2" fmla="*/ 7536066 w 7938949"/>
              <a:gd name="connsiteY2" fmla="*/ 3175 h 3334809"/>
              <a:gd name="connsiteX3" fmla="*/ 7938949 w 7938949"/>
              <a:gd name="connsiteY3" fmla="*/ 536233 h 3334809"/>
              <a:gd name="connsiteX4" fmla="*/ 6865799 w 7938949"/>
              <a:gd name="connsiteY4" fmla="*/ 2776351 h 3334809"/>
              <a:gd name="connsiteX5" fmla="*/ 6310516 w 7938949"/>
              <a:gd name="connsiteY5" fmla="*/ 3331634 h 3334809"/>
              <a:gd name="connsiteX6" fmla="*/ 432907 w 7938949"/>
              <a:gd name="connsiteY6" fmla="*/ 3334809 h 3334809"/>
              <a:gd name="connsiteX7" fmla="*/ 26849 w 7938949"/>
              <a:gd name="connsiteY7" fmla="*/ 2789051 h 3334809"/>
              <a:gd name="connsiteX8" fmla="*/ 833299 w 7938949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66978"/>
              <a:gd name="connsiteY0" fmla="*/ 555283 h 3334809"/>
              <a:gd name="connsiteX1" fmla="*/ 1642582 w 7966978"/>
              <a:gd name="connsiteY1" fmla="*/ 0 h 3334809"/>
              <a:gd name="connsiteX2" fmla="*/ 7536066 w 7966978"/>
              <a:gd name="connsiteY2" fmla="*/ 3175 h 3334809"/>
              <a:gd name="connsiteX3" fmla="*/ 7938949 w 7966978"/>
              <a:gd name="connsiteY3" fmla="*/ 536233 h 3334809"/>
              <a:gd name="connsiteX4" fmla="*/ 6865799 w 7966978"/>
              <a:gd name="connsiteY4" fmla="*/ 2776351 h 3334809"/>
              <a:gd name="connsiteX5" fmla="*/ 6310516 w 7966978"/>
              <a:gd name="connsiteY5" fmla="*/ 3331634 h 3334809"/>
              <a:gd name="connsiteX6" fmla="*/ 432907 w 7966978"/>
              <a:gd name="connsiteY6" fmla="*/ 3334809 h 3334809"/>
              <a:gd name="connsiteX7" fmla="*/ 26849 w 7966978"/>
              <a:gd name="connsiteY7" fmla="*/ 2789051 h 3334809"/>
              <a:gd name="connsiteX8" fmla="*/ 833299 w 7966978"/>
              <a:gd name="connsiteY8" fmla="*/ 555283 h 3334809"/>
              <a:gd name="connsiteX0" fmla="*/ 833299 w 7955835"/>
              <a:gd name="connsiteY0" fmla="*/ 555283 h 3334809"/>
              <a:gd name="connsiteX1" fmla="*/ 1642582 w 7955835"/>
              <a:gd name="connsiteY1" fmla="*/ 0 h 3334809"/>
              <a:gd name="connsiteX2" fmla="*/ 7536066 w 7955835"/>
              <a:gd name="connsiteY2" fmla="*/ 3175 h 3334809"/>
              <a:gd name="connsiteX3" fmla="*/ 7938949 w 7955835"/>
              <a:gd name="connsiteY3" fmla="*/ 536233 h 3334809"/>
              <a:gd name="connsiteX4" fmla="*/ 6865799 w 7955835"/>
              <a:gd name="connsiteY4" fmla="*/ 2776351 h 3334809"/>
              <a:gd name="connsiteX5" fmla="*/ 6310516 w 7955835"/>
              <a:gd name="connsiteY5" fmla="*/ 3331634 h 3334809"/>
              <a:gd name="connsiteX6" fmla="*/ 432907 w 7955835"/>
              <a:gd name="connsiteY6" fmla="*/ 3334809 h 3334809"/>
              <a:gd name="connsiteX7" fmla="*/ 26849 w 7955835"/>
              <a:gd name="connsiteY7" fmla="*/ 2789051 h 3334809"/>
              <a:gd name="connsiteX8" fmla="*/ 833299 w 7955835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6865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1051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26391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  <a:gd name="connsiteX0" fmla="*/ 833299 w 7956900"/>
              <a:gd name="connsiteY0" fmla="*/ 555283 h 3334809"/>
              <a:gd name="connsiteX1" fmla="*/ 1642582 w 7956900"/>
              <a:gd name="connsiteY1" fmla="*/ 0 h 3334809"/>
              <a:gd name="connsiteX2" fmla="*/ 7536066 w 7956900"/>
              <a:gd name="connsiteY2" fmla="*/ 3175 h 3334809"/>
              <a:gd name="connsiteX3" fmla="*/ 7938949 w 7956900"/>
              <a:gd name="connsiteY3" fmla="*/ 536233 h 3334809"/>
              <a:gd name="connsiteX4" fmla="*/ 7119799 w 7956900"/>
              <a:gd name="connsiteY4" fmla="*/ 2776351 h 3334809"/>
              <a:gd name="connsiteX5" fmla="*/ 6342266 w 7956900"/>
              <a:gd name="connsiteY5" fmla="*/ 3331634 h 3334809"/>
              <a:gd name="connsiteX6" fmla="*/ 432907 w 7956900"/>
              <a:gd name="connsiteY6" fmla="*/ 3334809 h 3334809"/>
              <a:gd name="connsiteX7" fmla="*/ 26849 w 7956900"/>
              <a:gd name="connsiteY7" fmla="*/ 2789051 h 3334809"/>
              <a:gd name="connsiteX8" fmla="*/ 833299 w 7956900"/>
              <a:gd name="connsiteY8" fmla="*/ 555283 h 333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6900" h="3334809">
                <a:moveTo>
                  <a:pt x="833299" y="555283"/>
                </a:moveTo>
                <a:cubicBezTo>
                  <a:pt x="950774" y="230618"/>
                  <a:pt x="1335908" y="0"/>
                  <a:pt x="1642582" y="0"/>
                </a:cubicBezTo>
                <a:lnTo>
                  <a:pt x="7536066" y="3175"/>
                </a:lnTo>
                <a:cubicBezTo>
                  <a:pt x="7842740" y="3175"/>
                  <a:pt x="8015149" y="210509"/>
                  <a:pt x="7938949" y="536233"/>
                </a:cubicBezTo>
                <a:cubicBezTo>
                  <a:pt x="7666957" y="1305164"/>
                  <a:pt x="7401316" y="2023295"/>
                  <a:pt x="7119799" y="2776351"/>
                </a:cubicBezTo>
                <a:cubicBezTo>
                  <a:pt x="7005499" y="3083025"/>
                  <a:pt x="6648940" y="3331634"/>
                  <a:pt x="6342266" y="3331634"/>
                </a:cubicBezTo>
                <a:lnTo>
                  <a:pt x="432907" y="3334809"/>
                </a:lnTo>
                <a:cubicBezTo>
                  <a:pt x="81783" y="3334809"/>
                  <a:pt x="-65226" y="3083025"/>
                  <a:pt x="26849" y="2789051"/>
                </a:cubicBezTo>
                <a:cubicBezTo>
                  <a:pt x="287199" y="2045520"/>
                  <a:pt x="575065" y="1261772"/>
                  <a:pt x="833299" y="555283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8" name="Bild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24" y="122400"/>
            <a:ext cx="582632" cy="432000"/>
          </a:xfrm>
          <a:prstGeom prst="rect">
            <a:avLst/>
          </a:prstGeom>
        </p:spPr>
      </p:pic>
      <p:sp>
        <p:nvSpPr>
          <p:cNvPr id="27" name="Textfeld 26"/>
          <p:cNvSpPr txBox="1"/>
          <p:nvPr userDrawn="1"/>
        </p:nvSpPr>
        <p:spPr>
          <a:xfrm>
            <a:off x="8388530" y="6480708"/>
            <a:ext cx="335009" cy="14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fld id="{21EEE55E-D4B0-4B1D-9AD4-29A5A401C269}" type="slidenum">
              <a:rPr lang="de-DE" sz="900" b="0" i="0" smtClean="0">
                <a:latin typeface="Frutiger LT Std 55 Roman"/>
                <a:cs typeface="Frutiger LT Std 55 Roman"/>
              </a:rPr>
              <a:t>‹Nr.›</a:t>
            </a:fld>
            <a:endParaRPr lang="de-DE" sz="900" b="0" i="0" dirty="0">
              <a:latin typeface="Frutiger LT Std 75 Black"/>
              <a:cs typeface="Frutiger LT Std 75 Black"/>
            </a:endParaRPr>
          </a:p>
        </p:txBody>
      </p:sp>
    </p:spTree>
    <p:extLst>
      <p:ext uri="{BB962C8B-B14F-4D97-AF65-F5344CB8AC3E}">
        <p14:creationId xmlns:p14="http://schemas.microsoft.com/office/powerpoint/2010/main" val="252821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62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1" r:id="rId3"/>
    <p:sldLayoutId id="2147483662" r:id="rId4"/>
    <p:sldLayoutId id="2147483667" r:id="rId5"/>
    <p:sldLayoutId id="2147483669" r:id="rId6"/>
    <p:sldLayoutId id="2147483668" r:id="rId7"/>
    <p:sldLayoutId id="2147483652" r:id="rId8"/>
    <p:sldLayoutId id="2147483665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1080" y="3903465"/>
            <a:ext cx="5181600" cy="1200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/>
              <a:t>Ein Einblick in aktuelle Studienergebnisse</a:t>
            </a:r>
            <a:endParaRPr lang="de-DE" sz="1600" kern="1200" baseline="0" dirty="0">
              <a:solidFill>
                <a:schemeClr val="bg1"/>
              </a:solidFill>
              <a:latin typeface="Frutiger LT Std 45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390" y="2546805"/>
            <a:ext cx="6486881" cy="10262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de-DE" sz="3600" b="1" dirty="0"/>
              <a:t>Was machen Kinder im Internet?</a:t>
            </a:r>
            <a:endParaRPr lang="de-DE" sz="3600" kern="1200" baseline="0" dirty="0">
              <a:solidFill>
                <a:schemeClr val="bg1"/>
              </a:solidFill>
              <a:latin typeface="Frutiger LT Std 45 Ligh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A93D4E8-5B53-48DB-8306-E87BB0812496}"/>
              </a:ext>
            </a:extLst>
          </p:cNvPr>
          <p:cNvSpPr/>
          <p:nvPr/>
        </p:nvSpPr>
        <p:spPr>
          <a:xfrm>
            <a:off x="491080" y="2031695"/>
            <a:ext cx="498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Frutiger LT Std 65 Bold"/>
                <a:cs typeface="Frutiger LT Std 65 Bold"/>
              </a:rPr>
              <a:t>Raphaela Müller</a:t>
            </a:r>
          </a:p>
        </p:txBody>
      </p:sp>
    </p:spTree>
    <p:extLst>
      <p:ext uri="{BB962C8B-B14F-4D97-AF65-F5344CB8AC3E}">
        <p14:creationId xmlns:p14="http://schemas.microsoft.com/office/powerpoint/2010/main" val="321402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A934D9-FF76-44A5-8CBA-CC22AFA5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932"/>
            <a:ext cx="9144000" cy="45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BB2FC8-CC73-4D69-90F9-24265316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9" y="751835"/>
            <a:ext cx="7160011" cy="53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6C05A3-DE91-4F20-BBFA-12ED83BE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6" y="1124680"/>
            <a:ext cx="8676057" cy="43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D3687-3F32-4DBA-B246-88AEFB36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0" y="1355852"/>
            <a:ext cx="8131510" cy="41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0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0482D8-ABDC-4059-B93C-0DACB521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1537"/>
            <a:ext cx="83820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C60E99-9C54-4793-A422-75A98BC5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009650"/>
            <a:ext cx="80295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3DEBED-CD9E-40A8-9DD9-A3706EC3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942975"/>
            <a:ext cx="79438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4665F0-3DC6-47E9-A6C5-2853C071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0" y="818270"/>
            <a:ext cx="7489040" cy="53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DD51D9-460C-4307-BCEE-80EA7EC1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28650"/>
            <a:ext cx="86010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A11F48-FECC-40EA-AD36-A35C8F535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23925"/>
            <a:ext cx="7800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3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endParaRPr lang="de-DE" sz="1200" b="1" dirty="0"/>
          </a:p>
          <a:p>
            <a:r>
              <a:rPr lang="de-DE" sz="1200" b="1" dirty="0" err="1"/>
              <a:t>MiniKIM</a:t>
            </a:r>
            <a:r>
              <a:rPr lang="de-DE" sz="1200" b="1" dirty="0"/>
              <a:t>-Studie 2014: Kleinkinder und Medien</a:t>
            </a:r>
          </a:p>
          <a:p>
            <a:pPr marL="0" indent="0">
              <a:buNone/>
            </a:pPr>
            <a:r>
              <a:rPr lang="de-DE" sz="1200" b="1" dirty="0"/>
              <a:t>	</a:t>
            </a:r>
            <a:r>
              <a:rPr lang="de-DE" sz="1200" dirty="0"/>
              <a:t>Altersgruppe: 2-5 Jahre</a:t>
            </a:r>
            <a:br>
              <a:rPr lang="de-DE" sz="1200" dirty="0"/>
            </a:br>
            <a:r>
              <a:rPr lang="de-DE" sz="1200" dirty="0"/>
              <a:t>	Herausgeber: Medienpädagogischer Forschungsverbund Südwest (</a:t>
            </a:r>
            <a:r>
              <a:rPr lang="de-DE" sz="1200" dirty="0" err="1"/>
              <a:t>mpfs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	Methode: Stichprobe 623 Haupterzieher; schriftliche Befragung der Haupterzieher (Mehrzahl Mütter)</a:t>
            </a:r>
          </a:p>
          <a:p>
            <a:pPr marL="0" indent="0">
              <a:buNone/>
            </a:pPr>
            <a:endParaRPr lang="de-DE" sz="1200" dirty="0"/>
          </a:p>
          <a:p>
            <a:r>
              <a:rPr lang="de-DE" sz="1200" b="1" dirty="0"/>
              <a:t>DIVSI U9-Studie 2015</a:t>
            </a:r>
          </a:p>
          <a:p>
            <a:pPr marL="0" indent="0">
              <a:buNone/>
            </a:pPr>
            <a:r>
              <a:rPr lang="de-DE" sz="1200" b="1" dirty="0"/>
              <a:t>	</a:t>
            </a:r>
            <a:r>
              <a:rPr lang="de-DE" sz="1200" dirty="0"/>
              <a:t>Altersgruppe: 3-8 Jahre 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Herausgeber: DIVSI - Deutsches Institut für Vertrauen und Sicherheit im Internet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Methode: 1. Phase Qualitative Vorstudie: 17 Studiointerviews mit Eltern, 3 Fokusgruppen mit Erziehern und Lehrern, 28 	ethnografische In-Home-Interviews mit Kindern und Eltern; 2. Quantitative Repräsentativbefragung: mündlich-persönliche 	Befragung d. Eltern n= 1.832 und d. Kinder n=1.029 (6-8 Jahre)</a:t>
            </a:r>
            <a:br>
              <a:rPr lang="de-DE" sz="1200" b="1" dirty="0"/>
            </a:br>
            <a:endParaRPr lang="de-DE" sz="1200" dirty="0"/>
          </a:p>
          <a:p>
            <a:r>
              <a:rPr lang="de-DE" sz="1200" b="1" dirty="0" err="1"/>
              <a:t>Blikk</a:t>
            </a:r>
            <a:r>
              <a:rPr lang="de-DE" sz="1200" b="1" dirty="0"/>
              <a:t>-Studie 2017</a:t>
            </a:r>
          </a:p>
          <a:p>
            <a:pPr marL="0" indent="0">
              <a:buNone/>
            </a:pPr>
            <a:r>
              <a:rPr lang="de-DE" sz="1200" b="1" dirty="0"/>
              <a:t>	</a:t>
            </a:r>
            <a:r>
              <a:rPr lang="de-DE" sz="1200" dirty="0"/>
              <a:t>Altersgruppe: 0-14 Jahre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Herausgeber: Bundesministerium für Gesundheit/ </a:t>
            </a:r>
            <a:r>
              <a:rPr lang="de-DE" sz="1200" dirty="0" err="1"/>
              <a:t>iMöV</a:t>
            </a:r>
            <a:r>
              <a:rPr lang="de-DE" sz="1200" dirty="0"/>
              <a:t>, BVKJ, Kinderschutzbund, Sportjugend, Drogenbeauftragte des 	Bundes 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Methode: Befragung, n=5.573; jeweils Untersuchung beim Arzt und Befragung von Eltern bzw. dann Jugendlichen</a:t>
            </a:r>
          </a:p>
          <a:p>
            <a:pPr marL="0" indent="0">
              <a:buNone/>
            </a:pPr>
            <a:endParaRPr lang="de-DE" sz="1200" dirty="0"/>
          </a:p>
          <a:p>
            <a:r>
              <a:rPr lang="de-DE" sz="1200" b="1" dirty="0"/>
              <a:t>KIM-Studie 2016: Kindheit, Internet, Medien</a:t>
            </a:r>
          </a:p>
          <a:p>
            <a:pPr marL="0" indent="0">
              <a:buNone/>
            </a:pPr>
            <a:r>
              <a:rPr lang="de-DE" sz="1200" b="1" dirty="0"/>
              <a:t>	</a:t>
            </a:r>
            <a:r>
              <a:rPr lang="de-DE" sz="1200" dirty="0"/>
              <a:t>Altersgruppe: 6-13 Jahre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Herausgeber: Medienpädagogischer Forschungsverbund Südwest (</a:t>
            </a:r>
            <a:r>
              <a:rPr lang="de-DE" sz="1200" dirty="0" err="1"/>
              <a:t>mpfs</a:t>
            </a:r>
            <a:r>
              <a:rPr lang="de-DE" sz="1200" dirty="0"/>
              <a:t>)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Methode: mündlich-persönliche Befragung von rund 1.200 Kinder + schriftliche Befragung deren Haupterzieher</a:t>
            </a:r>
            <a:br>
              <a:rPr lang="de-DE" sz="1200" b="1" dirty="0"/>
            </a:br>
            <a:r>
              <a:rPr lang="de-DE" sz="1200" b="1" dirty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208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216AEE-4B38-40E8-942F-39079E44C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866900"/>
            <a:ext cx="7905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4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1D1595-D3D8-42BA-BAEE-4C8F8FF4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53" y="1012048"/>
            <a:ext cx="7655357" cy="51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6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A00E9B-0589-4F3B-B381-75C07408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0" y="908650"/>
            <a:ext cx="7106729" cy="53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9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E24004-E7D8-440E-9325-55C462A0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8" y="1226753"/>
            <a:ext cx="8604560" cy="44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5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r>
              <a:rPr lang="de-DE" sz="1200" b="1" dirty="0" err="1"/>
              <a:t>MoFam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Altersgruppe: 8-14 Jahren</a:t>
            </a:r>
            <a:br>
              <a:rPr lang="de-DE" sz="1200" dirty="0"/>
            </a:br>
            <a:r>
              <a:rPr lang="de-DE" sz="1200" dirty="0"/>
              <a:t>	Herausgeber: JFF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Methode: Befragung von Eltern n=53 (Gruppendiskussion); Befragung von Fachkräften n=35 (Gruppendiskussion und 	Einzelinterviews)</a:t>
            </a:r>
            <a:br>
              <a:rPr lang="de-DE" sz="1200" b="1" dirty="0"/>
            </a:br>
            <a:r>
              <a:rPr lang="de-DE" sz="1200" dirty="0"/>
              <a:t> </a:t>
            </a:r>
          </a:p>
          <a:p>
            <a:r>
              <a:rPr lang="de-DE" sz="1200" b="1" dirty="0"/>
              <a:t>Bitkom 2017: Jung und digital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Altersgruppe: 6-18 Jahre </a:t>
            </a:r>
            <a:br>
              <a:rPr lang="de-DE" sz="1200" dirty="0"/>
            </a:br>
            <a:r>
              <a:rPr lang="de-DE" sz="1200" dirty="0"/>
              <a:t>	</a:t>
            </a:r>
            <a:r>
              <a:rPr lang="de-DE" sz="1200" dirty="0" err="1"/>
              <a:t>Haerausgeber</a:t>
            </a:r>
            <a:r>
              <a:rPr lang="de-DE" sz="1200" dirty="0"/>
              <a:t>: Bitkom Research GmbH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Methode: Befragung; n=926</a:t>
            </a:r>
            <a:br>
              <a:rPr lang="de-DE" sz="1200" b="1" dirty="0"/>
            </a:br>
            <a:endParaRPr lang="de-DE" sz="1200" b="1" dirty="0"/>
          </a:p>
          <a:p>
            <a:r>
              <a:rPr lang="de-DE" sz="1200" b="1" dirty="0"/>
              <a:t>„Ein Netz für Kinder“-Evaluation 2017</a:t>
            </a:r>
            <a:r>
              <a:rPr lang="de-DE" sz="1200" dirty="0"/>
              <a:t> : wie nutzen Kinder das Internet? </a:t>
            </a:r>
            <a:br>
              <a:rPr lang="de-DE" sz="1200" dirty="0"/>
            </a:br>
            <a:r>
              <a:rPr lang="de-DE" sz="1200" dirty="0"/>
              <a:t>	Altersgruppe: 5-12 Jahre</a:t>
            </a:r>
            <a:br>
              <a:rPr lang="de-DE" sz="1200" dirty="0"/>
            </a:br>
            <a:r>
              <a:rPr lang="de-DE" sz="1200" dirty="0"/>
              <a:t>	Herausgeber: Evaluation des Förderprogramms der Bundesregierung (für Kultur und Medien)</a:t>
            </a:r>
            <a:br>
              <a:rPr lang="de-DE" sz="1200" dirty="0"/>
            </a:br>
            <a:r>
              <a:rPr lang="de-DE" sz="1200" dirty="0"/>
              <a:t>	Methode: n=30 Jungen, 29 Mädchen; qualitative, leitfadengestützte Interviews</a:t>
            </a:r>
            <a:br>
              <a:rPr lang="de-DE" sz="1200" dirty="0"/>
            </a:br>
            <a:endParaRPr lang="de-DE" sz="1200" dirty="0"/>
          </a:p>
          <a:p>
            <a:r>
              <a:rPr lang="de-DE" sz="1200" b="1" dirty="0"/>
              <a:t>FIM-Studie 2016: Familie, Interaktion, Medien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Altersgruppe: 3-19 Jahre 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Herausgeber: Medienpädagogischer Forschungsverbund Südwest (</a:t>
            </a:r>
            <a:r>
              <a:rPr lang="de-DE" sz="1200" dirty="0" err="1"/>
              <a:t>mpfs</a:t>
            </a:r>
            <a:r>
              <a:rPr lang="de-DE" sz="1200" dirty="0"/>
              <a:t>)</a:t>
            </a:r>
            <a:br>
              <a:rPr lang="de-DE" sz="1200" b="1" dirty="0"/>
            </a:br>
            <a:r>
              <a:rPr lang="de-DE" sz="1200" b="1" dirty="0"/>
              <a:t>	</a:t>
            </a:r>
            <a:r>
              <a:rPr lang="de-DE" sz="1200" dirty="0"/>
              <a:t>Methode: 284 Familien wurden befragt, jeweils alle Familienmitglieder ab 3 Jahren: n=284 Familien, n=523 Eltern, n=443 	Kinder (bis19 Jahre); zweistufig: Face-</a:t>
            </a:r>
            <a:r>
              <a:rPr lang="de-DE" sz="1200" dirty="0" err="1"/>
              <a:t>to</a:t>
            </a:r>
            <a:r>
              <a:rPr lang="de-DE" sz="1200" dirty="0"/>
              <a:t>-Face Studie + Tagebucherhebung </a:t>
            </a:r>
            <a:br>
              <a:rPr lang="de-DE" sz="1200" b="1" dirty="0"/>
            </a:br>
            <a:endParaRPr lang="de-DE" sz="1200" dirty="0"/>
          </a:p>
          <a:p>
            <a:r>
              <a:rPr lang="de-DE" sz="1200" b="1" dirty="0"/>
              <a:t>Kinder-Medien-Studie 2018</a:t>
            </a:r>
            <a:r>
              <a:rPr lang="de-DE" sz="1200" dirty="0"/>
              <a:t>: Kinder mit Medien – Smart! Mit und ohne Phone</a:t>
            </a:r>
            <a:br>
              <a:rPr lang="de-DE" sz="1200" dirty="0"/>
            </a:br>
            <a:r>
              <a:rPr lang="de-DE" sz="1200" dirty="0"/>
              <a:t>	Altersgruppe: 4-13 Jahre </a:t>
            </a:r>
            <a:br>
              <a:rPr lang="de-DE" sz="1200" dirty="0"/>
            </a:br>
            <a:r>
              <a:rPr lang="de-DE" sz="1200" dirty="0"/>
              <a:t>	Herausgeber: Blue Ocean Entertainment AG, Egmont Ehapa Media GmbH, Gruner + Jahr, Panini Verlags GmbH, der 	SPIEGEL-Verlag und der ZEIT Verlag mit der Kinder-Medien-Studie (KMS) </a:t>
            </a:r>
            <a:br>
              <a:rPr lang="de-DE" sz="1200" dirty="0"/>
            </a:br>
            <a:r>
              <a:rPr lang="de-DE" sz="1200" dirty="0"/>
              <a:t>	Methode: Bei 6- bis 13-Jährigen insgesamt 41 Magazine abgefragt; weitere Informationen des Haupterziehers zum 	befragten Kind; Zielgruppe: Vorschulkinder im Alter von 4 und 5 Jahren erhoben: 652 Interviews mit dem Haupterzieher</a:t>
            </a: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0390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1EF8CE-B33C-476A-BB20-2FD9D34E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813621"/>
            <a:ext cx="8179553" cy="55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3529D-53C1-44C3-9A9A-0AD51BA4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887"/>
            <a:ext cx="9144000" cy="57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3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BEFD4A4-15BF-4625-AD20-BB71AC09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90" y="764630"/>
            <a:ext cx="7655356" cy="5403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798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DB68AF-E84E-466D-A9D2-66E26289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85" y="852183"/>
            <a:ext cx="7668430" cy="53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6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F6524F-EE79-4010-BF3E-C464550A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20" y="720814"/>
            <a:ext cx="6768940" cy="55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5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54" y="44530"/>
            <a:ext cx="7655356" cy="492443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 Was machen Kinder im Internet? </a:t>
            </a:r>
            <a:r>
              <a:rPr lang="de-DE" dirty="0"/>
              <a:t>- Ein Einblick in aktuelle Studienergebnisse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380" y="831274"/>
            <a:ext cx="8857230" cy="5294890"/>
          </a:xfrm>
        </p:spPr>
        <p:txBody>
          <a:bodyPr/>
          <a:lstStyle/>
          <a:p>
            <a:pPr marL="0" indent="0">
              <a:buNone/>
            </a:pPr>
            <a:br>
              <a:rPr lang="de-DE" sz="1200" dirty="0"/>
            </a:br>
            <a:br>
              <a:rPr lang="de-DE" sz="1200" b="1" dirty="0"/>
            </a:br>
            <a:r>
              <a:rPr lang="de-DE" sz="1200" b="1" dirty="0"/>
              <a:t>	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06E9CC-D03A-45B3-BD8A-F4265CCD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90650"/>
            <a:ext cx="7943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0152"/>
      </p:ext>
    </p:extLst>
  </p:cSld>
  <p:clrMapOvr>
    <a:masterClrMapping/>
  </p:clrMapOvr>
</p:sld>
</file>

<file path=ppt/theme/theme1.xml><?xml version="1.0" encoding="utf-8"?>
<a:theme xmlns:a="http://schemas.openxmlformats.org/drawingml/2006/main" name="jff_pra╠êsentationsmaster">
  <a:themeElements>
    <a:clrScheme name="JFF1">
      <a:dk1>
        <a:srgbClr val="000000"/>
      </a:dk1>
      <a:lt1>
        <a:srgbClr val="FFFFFF"/>
      </a:lt1>
      <a:dk2>
        <a:srgbClr val="E85412"/>
      </a:dk2>
      <a:lt2>
        <a:srgbClr val="E2D5C1"/>
      </a:lt2>
      <a:accent1>
        <a:srgbClr val="355C6C"/>
      </a:accent1>
      <a:accent2>
        <a:srgbClr val="97BF0D"/>
      </a:accent2>
      <a:accent3>
        <a:srgbClr val="0095B3"/>
      </a:accent3>
      <a:accent4>
        <a:srgbClr val="9C9EA4"/>
      </a:accent4>
      <a:accent5>
        <a:srgbClr val="E85412"/>
      </a:accent5>
      <a:accent6>
        <a:srgbClr val="E2D5C1"/>
      </a:accent6>
      <a:hlink>
        <a:srgbClr val="000000"/>
      </a:hlink>
      <a:folHlink>
        <a:srgbClr val="355C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 anchorCtr="0">
        <a:noAutofit/>
      </a:bodyPr>
      <a:lstStyle>
        <a:defPPr>
          <a:defRPr sz="3600" kern="1200" baseline="0" dirty="0" smtClean="0">
            <a:solidFill>
              <a:schemeClr val="bg1"/>
            </a:solidFill>
            <a:latin typeface="Frutiger LT Std 45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jff_pra╠êsentationsmaster</Template>
  <TotalTime>0</TotalTime>
  <Words>20</Words>
  <Application>Microsoft Office PowerPoint</Application>
  <PresentationFormat>Bildschirmpräsentation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Frutiger LT Std 45 Light</vt:lpstr>
      <vt:lpstr>Frutiger LT Std 55 Roman</vt:lpstr>
      <vt:lpstr>Frutiger LT Std 65 Bold</vt:lpstr>
      <vt:lpstr>Frutiger LT Std 75 Black</vt:lpstr>
      <vt:lpstr>Symbol</vt:lpstr>
      <vt:lpstr>Wingdings</vt:lpstr>
      <vt:lpstr>jff_pra╠êsentationsmaster</vt:lpstr>
      <vt:lpstr>PowerPoint-Präsentation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  <vt:lpstr>  Was machen Kinder im Internet? - Ein Einblick in aktuelle Studienergebnisse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Schemmerling</dc:creator>
  <cp:lastModifiedBy>JFF-Berlin 01</cp:lastModifiedBy>
  <cp:revision>38</cp:revision>
  <dcterms:created xsi:type="dcterms:W3CDTF">2013-10-08T06:51:58Z</dcterms:created>
  <dcterms:modified xsi:type="dcterms:W3CDTF">2018-11-23T12:07:02Z</dcterms:modified>
</cp:coreProperties>
</file>